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98" r:id="rId4"/>
    <p:sldId id="306" r:id="rId5"/>
    <p:sldId id="288" r:id="rId6"/>
    <p:sldId id="304" r:id="rId7"/>
    <p:sldId id="274" r:id="rId8"/>
    <p:sldId id="268" r:id="rId9"/>
    <p:sldId id="309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elies van Helvoort" initials="AvH" lastIdx="1" clrIdx="0">
    <p:extLst>
      <p:ext uri="{19B8F6BF-5375-455C-9EA6-DF929625EA0E}">
        <p15:presenceInfo xmlns:p15="http://schemas.microsoft.com/office/powerpoint/2012/main" userId="3312b3e43a4c5e7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F63A99-A231-4A25-A0F6-AFC280820E6B}" v="1" dt="2021-10-11T08:26:42.9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3657" autoAdjust="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33D05B-AFFD-4F49-B682-1F1974CA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24415AA-1C28-4712-AA72-91A1E2B3FF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4D5145A-80F1-4AE4-94E0-94A14FAC2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0577-70F3-4F22-BAC4-E3D360DCF865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BB50707-B920-4B65-9CD0-C15355A49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34ADFEA-BB30-4DA8-9776-1747B64E8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D743-9F6C-40C0-9AD7-605C5EDE68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8517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753DDE-AC9E-4F32-9807-CEC9C0E4B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A9BC073-733E-40F4-A123-158DB81709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524AE87-6FB4-4C5B-903E-8A0E045A4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0577-70F3-4F22-BAC4-E3D360DCF865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20785BF-2C7A-490D-B28A-9303B775B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03B15F8-4DC5-4A5E-9D5E-101CD116A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D743-9F6C-40C0-9AD7-605C5EDE68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190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F3ECDAA-9DCC-435F-92AA-D3B56937C4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F273F7A-2DD3-43F4-B3B1-71DE04D0BA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49AF595-5C4E-418F-9B52-3C2DFFFD3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0577-70F3-4F22-BAC4-E3D360DCF865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008ADDA-4DD4-49AB-84C8-D20F224BB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D021FF3-E556-464F-9393-1741E8205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D743-9F6C-40C0-9AD7-605C5EDE68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3791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4EC85E-6C4B-4412-A500-6098C888C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49AED10-C248-4248-BBD2-0566ACA83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F0C46D7-3A58-4CBC-BC17-3E4E7CE76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0577-70F3-4F22-BAC4-E3D360DCF865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939F90B-5A85-4CDA-A8C6-EEAC0F0E5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6202819-A3FD-4D1D-8598-8BF794ED1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D743-9F6C-40C0-9AD7-605C5EDE68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109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3EAECD-8B52-4BD9-B13C-CAB2A067A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7519451-9A2D-43D1-901D-C4E20DD10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B020A2A-D6A1-40F1-9781-4E49EC6FE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0577-70F3-4F22-BAC4-E3D360DCF865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B53D65D-2039-4D36-B934-473926E5D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06D1B70-F299-4E49-9B59-F559BC0C2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D743-9F6C-40C0-9AD7-605C5EDE68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0578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C59600-EE08-474E-8186-C4F96E0B8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D7AF5B-EF97-486D-8A7C-5A0C3F4FA0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074742E-B4E9-4F3A-9ADE-D6067417CE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4E5D713-45FF-44C1-B867-6871AE204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0577-70F3-4F22-BAC4-E3D360DCF865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C4A31C8-B671-48AF-B83F-A5213C3A6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C5C343B-F392-482E-A197-C6E200A02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D743-9F6C-40C0-9AD7-605C5EDE68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8611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DAD7BA-9A3A-40D9-AE2E-22F6A818F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4CA46C6-8755-4BE4-A382-4F1B15BEAA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E87BD81-E053-4464-9AD8-767B7E7C8C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AE32DD7-D1D3-4C19-933A-A64702D16D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ADB385C-C341-4DB2-829A-7A2EB1A3C7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52BAE6B-3075-4E5C-90DF-CFE6C6407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0577-70F3-4F22-BAC4-E3D360DCF865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92895D9-8FF5-40C5-B21F-2DCC6A7BE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FBD039A-B563-4ED2-ABB6-CA0B84981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D743-9F6C-40C0-9AD7-605C5EDE68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0167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84EB11-E5B4-4F70-999B-2C4CC4E01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1EE0D6E-BEA4-427B-8E10-91C18D769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0577-70F3-4F22-BAC4-E3D360DCF865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809E97F-591D-4114-AEBC-905EB2AC7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4F9427D-3EDE-4E95-A67A-57D050048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D743-9F6C-40C0-9AD7-605C5EDE68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4575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DADF230-EB57-4375-A3ED-841B99632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0577-70F3-4F22-BAC4-E3D360DCF865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E1BFA9F-A2F9-4F2F-AB66-578862680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487C78A-0EDF-4F0D-9079-7F445FAAB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D743-9F6C-40C0-9AD7-605C5EDE68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5745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835292-EC4F-45BE-A5EB-3C2453925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451AC2-D94C-4D11-AD67-97B36FC9D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E136C20-F949-4234-A72D-2A3FA2A06F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258E3E2-674D-4CC3-8B74-F97ADB674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0577-70F3-4F22-BAC4-E3D360DCF865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3E05854-6F31-41D7-9284-8CAF82B6A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0E8C431-2B8E-4899-968B-ECC79B962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D743-9F6C-40C0-9AD7-605C5EDE68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2665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52BA69-C8D5-456D-B1CD-247A70868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6B3016E-1FC9-4063-A32A-C232856EDE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3127DD4-14D8-4407-A5E4-00258FF89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A794AFC-876F-48C0-B388-BA7934E27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0577-70F3-4F22-BAC4-E3D360DCF865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16ABF5F-361E-4862-8313-7BA9F2B17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144FB55-FAAB-48C8-A3C4-543CE8E6A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D743-9F6C-40C0-9AD7-605C5EDE68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8466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4F8F882-02DB-4DE5-8122-308D95FF5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5B71CC4-33C1-45F2-8B88-41D0DD58D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73378E0-4532-40AB-B7DE-860C5926D6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50577-70F3-4F22-BAC4-E3D360DCF865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BA7BDED-C9ED-42AB-A8C4-9389A3B717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97AE4C7-698E-487A-8C34-4EDBD050FA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3D743-9F6C-40C0-9AD7-605C5EDE68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3502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chniekontdekrijk.nl/plannen-groepsbezoek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s://www.techniekontdekrijk.nl/https-www-techniekontdekrijk-nl-wp-content-uploads-2021-07-weetjes-nr-8-juli-2021-pptx/" TargetMode="External"/><Relationship Id="rId4" Type="http://schemas.openxmlformats.org/officeDocument/2006/relationships/hyperlink" Target="mailto:info@techniekondtdekrijk.n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ntwikkelacademie.nu/workshops/2021-11-02-talent-event-01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s://www.techniekontdekrijk.nl/activiteiten/professionaliseringstraject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techniekontdekrijk.n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mailto:anneliesvanhelvoort@techniekontdekrijk.nl" TargetMode="External"/><Relationship Id="rId4" Type="http://schemas.openxmlformats.org/officeDocument/2006/relationships/hyperlink" Target="mailto:laudybrouwer@techniekontdekrijk.n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niekontdekrijk.nl/" TargetMode="External"/><Relationship Id="rId7" Type="http://schemas.openxmlformats.org/officeDocument/2006/relationships/hyperlink" Target="mailto:laudybrouwer@techniekontdekrijk.n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nneliesvanhelvoort@techniekontdekrijk.nl" TargetMode="External"/><Relationship Id="rId5" Type="http://schemas.openxmlformats.org/officeDocument/2006/relationships/hyperlink" Target="mailto:info@techniekontdekrijk.nl" TargetMode="External"/><Relationship Id="rId4" Type="http://schemas.openxmlformats.org/officeDocument/2006/relationships/hyperlink" Target="https://www.facebook.com/TechniekOntdekRijk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1CB31ADA-9E10-4AFD-96C0-A6DDB1C99A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70880" y="3431833"/>
            <a:ext cx="5303520" cy="1844040"/>
          </a:xfrm>
        </p:spPr>
        <p:txBody>
          <a:bodyPr>
            <a:normAutofit/>
          </a:bodyPr>
          <a:lstStyle/>
          <a:p>
            <a:r>
              <a:rPr lang="nl-NL" sz="4000" dirty="0"/>
              <a:t>Techniek OntdekRijk</a:t>
            </a:r>
          </a:p>
          <a:p>
            <a:r>
              <a:rPr lang="nl-NL" sz="4000" dirty="0"/>
              <a:t>W(ee) &amp; T(jes)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9C11756-2516-4C28-BCF4-C5BA6DD837F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680" y="875664"/>
            <a:ext cx="4439920" cy="398081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F90D6721-BDA5-414F-A981-253B66641894}"/>
              </a:ext>
            </a:extLst>
          </p:cNvPr>
          <p:cNvSpPr txBox="1"/>
          <p:nvPr/>
        </p:nvSpPr>
        <p:spPr>
          <a:xfrm>
            <a:off x="1148080" y="5709920"/>
            <a:ext cx="3779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Zet op diavoorstelling en klik verder.</a:t>
            </a:r>
          </a:p>
          <a:p>
            <a:r>
              <a:rPr lang="nl-NL" dirty="0"/>
              <a:t>Zo kom je alle nieuws tegen!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641647C2-E26A-4ED7-921D-2510F8310A55}"/>
              </a:ext>
            </a:extLst>
          </p:cNvPr>
          <p:cNvSpPr/>
          <p:nvPr/>
        </p:nvSpPr>
        <p:spPr>
          <a:xfrm>
            <a:off x="477519" y="5181600"/>
            <a:ext cx="4662371" cy="1584960"/>
          </a:xfrm>
          <a:prstGeom prst="ellipse">
            <a:avLst/>
          </a:prstGeom>
          <a:noFill/>
          <a:ln w="349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80ABA9AF-856B-419A-BC41-FECF898CB595}"/>
              </a:ext>
            </a:extLst>
          </p:cNvPr>
          <p:cNvSpPr/>
          <p:nvPr/>
        </p:nvSpPr>
        <p:spPr>
          <a:xfrm>
            <a:off x="7773832" y="883920"/>
            <a:ext cx="2578736" cy="838201"/>
          </a:xfrm>
          <a:prstGeom prst="ellipse">
            <a:avLst/>
          </a:prstGeom>
          <a:noFill/>
          <a:ln w="349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1E13D8E1-AEEF-4D73-94CC-2322E7AE4590}"/>
              </a:ext>
            </a:extLst>
          </p:cNvPr>
          <p:cNvSpPr txBox="1"/>
          <p:nvPr/>
        </p:nvSpPr>
        <p:spPr>
          <a:xfrm>
            <a:off x="8309952" y="1118354"/>
            <a:ext cx="144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oktober 2021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5EAC8495-80B0-44FD-B1CC-638A2E2C472E}"/>
              </a:ext>
            </a:extLst>
          </p:cNvPr>
          <p:cNvSpPr/>
          <p:nvPr/>
        </p:nvSpPr>
        <p:spPr>
          <a:xfrm>
            <a:off x="9542096" y="5345528"/>
            <a:ext cx="1077610" cy="615080"/>
          </a:xfrm>
          <a:prstGeom prst="ellipse">
            <a:avLst/>
          </a:prstGeom>
          <a:noFill/>
          <a:ln w="349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3D6899C0-AED4-4837-B3B1-E2F3B7C5AA5C}"/>
              </a:ext>
            </a:extLst>
          </p:cNvPr>
          <p:cNvSpPr txBox="1"/>
          <p:nvPr/>
        </p:nvSpPr>
        <p:spPr>
          <a:xfrm>
            <a:off x="9754386" y="5525254"/>
            <a:ext cx="1077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NR 9</a:t>
            </a:r>
          </a:p>
        </p:txBody>
      </p:sp>
    </p:spTree>
    <p:extLst>
      <p:ext uri="{BB962C8B-B14F-4D97-AF65-F5344CB8AC3E}">
        <p14:creationId xmlns:p14="http://schemas.microsoft.com/office/powerpoint/2010/main" val="4055263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A2BA2C21-4780-4AAF-99B6-0EF416624A2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567679"/>
            <a:ext cx="1391920" cy="129032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C1ACDC39-F976-4182-9960-5AE57008A3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44345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9CB1FD-B367-444C-B81A-A120C4908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49171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2DEA2EA9-6075-4E4E-9767-1D4E7D453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5565493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 altLang="nl-NL" dirty="0"/>
          </a:p>
          <a:p>
            <a:endParaRPr lang="nl-NL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AF502583-78A0-4905-9666-14E5E4D74DD5}"/>
              </a:ext>
            </a:extLst>
          </p:cNvPr>
          <p:cNvSpPr/>
          <p:nvPr/>
        </p:nvSpPr>
        <p:spPr>
          <a:xfrm>
            <a:off x="8332817" y="5905434"/>
            <a:ext cx="1896481" cy="646331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nl-NL" dirty="0"/>
              <a:t>W(ee) &amp; T(jes)</a:t>
            </a:r>
          </a:p>
          <a:p>
            <a:r>
              <a:rPr lang="nl-NL" dirty="0"/>
              <a:t>Nr 9 oktober 2021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6AAA45CA-8882-46C1-93F6-5229E48909F9}"/>
              </a:ext>
            </a:extLst>
          </p:cNvPr>
          <p:cNvSpPr txBox="1"/>
          <p:nvPr/>
        </p:nvSpPr>
        <p:spPr>
          <a:xfrm>
            <a:off x="832207" y="1017142"/>
            <a:ext cx="90638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>
                <a:solidFill>
                  <a:srgbClr val="00B0F0"/>
                </a:solidFill>
              </a:rPr>
              <a:t>DE LAATSTE W(ee)&amp;T(jes) </a:t>
            </a:r>
          </a:p>
          <a:p>
            <a:r>
              <a:rPr lang="nl-NL" sz="9600" dirty="0">
                <a:solidFill>
                  <a:srgbClr val="00B0F0"/>
                </a:solidFill>
              </a:rPr>
              <a:t>IN DEZE VORM</a:t>
            </a:r>
          </a:p>
        </p:txBody>
      </p:sp>
    </p:spTree>
    <p:extLst>
      <p:ext uri="{BB962C8B-B14F-4D97-AF65-F5344CB8AC3E}">
        <p14:creationId xmlns:p14="http://schemas.microsoft.com/office/powerpoint/2010/main" val="394464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A2BA2C21-4780-4AAF-99B6-0EF416624A2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567679"/>
            <a:ext cx="1391920" cy="129032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C1ACDC39-F976-4182-9960-5AE57008A3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44345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9CB1FD-B367-444C-B81A-A120C4908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49171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2DEA2EA9-6075-4E4E-9767-1D4E7D453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5565493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 altLang="nl-NL" dirty="0"/>
          </a:p>
          <a:p>
            <a:endParaRPr lang="nl-NL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AF502583-78A0-4905-9666-14E5E4D74DD5}"/>
              </a:ext>
            </a:extLst>
          </p:cNvPr>
          <p:cNvSpPr/>
          <p:nvPr/>
        </p:nvSpPr>
        <p:spPr>
          <a:xfrm>
            <a:off x="8415010" y="5942805"/>
            <a:ext cx="1896481" cy="646331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nl-NL" dirty="0"/>
              <a:t>W(ee) &amp; T(jes)</a:t>
            </a:r>
          </a:p>
          <a:p>
            <a:r>
              <a:rPr lang="nl-NL" dirty="0"/>
              <a:t>Nr 9 oktober 2021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687DDB6-2053-4A2A-A434-29EE5E32D84B}"/>
              </a:ext>
            </a:extLst>
          </p:cNvPr>
          <p:cNvSpPr txBox="1"/>
          <p:nvPr/>
        </p:nvSpPr>
        <p:spPr>
          <a:xfrm>
            <a:off x="514350" y="1164288"/>
            <a:ext cx="7232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  <a:p>
            <a:endParaRPr lang="nl-NL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1B58B7F4-E34C-4369-92CB-5EA75AF37273}"/>
              </a:ext>
            </a:extLst>
          </p:cNvPr>
          <p:cNvSpPr txBox="1"/>
          <p:nvPr/>
        </p:nvSpPr>
        <p:spPr>
          <a:xfrm>
            <a:off x="733272" y="0"/>
            <a:ext cx="6359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44C6125D-456F-470C-9CFA-97E1B2A6DCA8}"/>
              </a:ext>
            </a:extLst>
          </p:cNvPr>
          <p:cNvSpPr txBox="1"/>
          <p:nvPr/>
        </p:nvSpPr>
        <p:spPr>
          <a:xfrm>
            <a:off x="733272" y="475622"/>
            <a:ext cx="847237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srgbClr val="00B0F0"/>
                </a:solidFill>
              </a:rPr>
              <a:t>W(EE)&amp;T(JES)  NR 9</a:t>
            </a:r>
          </a:p>
          <a:p>
            <a:endParaRPr lang="nl-NL" sz="4000" dirty="0">
              <a:solidFill>
                <a:srgbClr val="00B0F0"/>
              </a:solidFill>
            </a:endParaRPr>
          </a:p>
          <a:p>
            <a:endParaRPr lang="nl-NL" sz="1200" dirty="0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43DC1B2D-9939-4D13-AFBF-AA6BFE9464CB}"/>
              </a:ext>
            </a:extLst>
          </p:cNvPr>
          <p:cNvSpPr txBox="1"/>
          <p:nvPr/>
        </p:nvSpPr>
        <p:spPr>
          <a:xfrm>
            <a:off x="564756" y="1539389"/>
            <a:ext cx="1132664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Zoals jullie al gelezen hebben in de vorige nieuwsbrief wordt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TechniekOntdekRijk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vanaf schooljaar 2021-2022 een activiteit onder de vlag van het Ontdekstation013. </a:t>
            </a:r>
          </a:p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 betekent ook dat wij een plaatsje krijgen in hun nieuwsbrief.</a:t>
            </a:r>
          </a:p>
          <a:p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Deze krijg je weer toegestuurd.</a:t>
            </a:r>
          </a:p>
          <a:p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Lees de interessante dingen die het Ontdekstation013 te bieden heeft, maar zeker ook het hoofdstuk </a:t>
            </a:r>
          </a:p>
          <a:p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Techniek OntdekRijk om helemaal op de hoogte te blijven van onze activiteiten.</a:t>
            </a:r>
          </a:p>
          <a:p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Dus, let op mail vanuit Ontdekstation013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….want dit is de laatste nieuwsbrief van Techniek OntdekRijk in deze vorm!!!!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1" name="BC1D5EC9-8862-4207-A209-918F8C5941AD">
            <a:extLst>
              <a:ext uri="{FF2B5EF4-FFF2-40B4-BE49-F238E27FC236}">
                <a16:creationId xmlns:a16="http://schemas.microsoft.com/office/drawing/2014/main" id="{A5B3CE84-C590-40DC-A5E0-D2D0B3CFB3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4084600"/>
            <a:ext cx="2195495" cy="2588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E424E192-B2AF-4BAB-A686-01143FE21C4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6047" y="4643010"/>
            <a:ext cx="1854451" cy="16943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9860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A2BA2C21-4780-4AAF-99B6-0EF416624A2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567679"/>
            <a:ext cx="1391920" cy="129032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C1ACDC39-F976-4182-9960-5AE57008A3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44345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9CB1FD-B367-444C-B81A-A120C4908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49171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2DEA2EA9-6075-4E4E-9767-1D4E7D453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5565493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 altLang="nl-NL" dirty="0"/>
          </a:p>
          <a:p>
            <a:endParaRPr lang="nl-NL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AF502583-78A0-4905-9666-14E5E4D74DD5}"/>
              </a:ext>
            </a:extLst>
          </p:cNvPr>
          <p:cNvSpPr/>
          <p:nvPr/>
        </p:nvSpPr>
        <p:spPr>
          <a:xfrm>
            <a:off x="8355749" y="5941149"/>
            <a:ext cx="1896481" cy="646331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nl-NL" dirty="0"/>
              <a:t>W(ee) &amp; T(jes)</a:t>
            </a:r>
          </a:p>
          <a:p>
            <a:r>
              <a:rPr lang="nl-NL" dirty="0"/>
              <a:t>Nr 9 oktober 2021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64FE2FA5-1519-4402-B986-DB2318ABA387}"/>
              </a:ext>
            </a:extLst>
          </p:cNvPr>
          <p:cNvSpPr txBox="1"/>
          <p:nvPr/>
        </p:nvSpPr>
        <p:spPr>
          <a:xfrm>
            <a:off x="811658" y="719191"/>
            <a:ext cx="95344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srgbClr val="00B0F0"/>
                </a:solidFill>
              </a:rPr>
              <a:t>Groepsbezoeken</a:t>
            </a:r>
          </a:p>
          <a:p>
            <a:endParaRPr lang="nl-NL" sz="4000" dirty="0">
              <a:solidFill>
                <a:srgbClr val="00B0F0"/>
              </a:solidFill>
            </a:endParaRPr>
          </a:p>
          <a:p>
            <a:endParaRPr lang="nl-NL" sz="4000" dirty="0">
              <a:solidFill>
                <a:srgbClr val="00B0F0"/>
              </a:solidFill>
            </a:endParaRPr>
          </a:p>
          <a:p>
            <a:endParaRPr lang="nl-NL" sz="1200" dirty="0"/>
          </a:p>
          <a:p>
            <a:endParaRPr lang="nl-NL" sz="1200" dirty="0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9FDFD9DC-30D1-4989-86B8-E5F0C1A19EF9}"/>
              </a:ext>
            </a:extLst>
          </p:cNvPr>
          <p:cNvSpPr txBox="1"/>
          <p:nvPr/>
        </p:nvSpPr>
        <p:spPr>
          <a:xfrm>
            <a:off x="883578" y="1817343"/>
            <a:ext cx="1015086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Kunnen gepland worden!!!! </a:t>
            </a:r>
          </a:p>
          <a:p>
            <a:endParaRPr lang="nl-NL" dirty="0"/>
          </a:p>
          <a:p>
            <a:r>
              <a:rPr lang="nl-NL" dirty="0">
                <a:hlinkClick r:id="rId3"/>
              </a:rPr>
              <a:t>https://www.techniekontdekrijk.nl/plannen-groepsbezoek/</a:t>
            </a:r>
            <a:endParaRPr lang="nl-NL" dirty="0"/>
          </a:p>
          <a:p>
            <a:endParaRPr lang="nl-NL" dirty="0"/>
          </a:p>
          <a:p>
            <a:endParaRPr lang="nl-NL" dirty="0">
              <a:solidFill>
                <a:srgbClr val="FF0000"/>
              </a:solidFill>
            </a:endParaRPr>
          </a:p>
          <a:p>
            <a:r>
              <a:rPr lang="nl-NL" dirty="0"/>
              <a:t>Drie groepen per school, die vallen onder een van de onderwijsbesturen die samenwerken in </a:t>
            </a:r>
            <a:r>
              <a:rPr lang="nl-NL" dirty="0" err="1"/>
              <a:t>T-PrimaiR</a:t>
            </a:r>
            <a:r>
              <a:rPr lang="nl-NL" dirty="0"/>
              <a:t>, kunnen Techniek OntdekRijk gratis bezoeken.</a:t>
            </a:r>
          </a:p>
          <a:p>
            <a:endParaRPr lang="nl-NL" dirty="0"/>
          </a:p>
          <a:p>
            <a:r>
              <a:rPr lang="nl-NL" dirty="0"/>
              <a:t>Voor scholen buiten T-primair… neem contact op via:</a:t>
            </a:r>
          </a:p>
          <a:p>
            <a:r>
              <a:rPr lang="nl-NL" dirty="0">
                <a:hlinkClick r:id="rId4"/>
              </a:rPr>
              <a:t>info@techniekondtdekrijk.nl</a:t>
            </a:r>
            <a:r>
              <a:rPr lang="nl-NL" dirty="0"/>
              <a:t> </a:t>
            </a:r>
          </a:p>
          <a:p>
            <a:endParaRPr lang="nl-NL" dirty="0"/>
          </a:p>
          <a:p>
            <a:r>
              <a:rPr lang="nl-NL" dirty="0"/>
              <a:t>Voor meer info over deze wijzigingen zie W(ee)&amp;T(jes) nr 8 van juli 2021: </a:t>
            </a:r>
          </a:p>
          <a:p>
            <a:r>
              <a:rPr lang="nl-NL" dirty="0">
                <a:hlinkClick r:id="rId5"/>
              </a:rPr>
              <a:t>https://www.techniekontdekrijk.nl/https-www-techniekontdekrijk-nl-wp-content-uploads-2021-07-weetjes-nr-8-juli-2021-pptx/</a:t>
            </a:r>
            <a:r>
              <a:rPr lang="nl-NL" dirty="0"/>
              <a:t>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1026" name="Picture 2" descr="Plannen doe je zo! - Louter Promoveren">
            <a:extLst>
              <a:ext uri="{FF2B5EF4-FFF2-40B4-BE49-F238E27FC236}">
                <a16:creationId xmlns:a16="http://schemas.microsoft.com/office/drawing/2014/main" id="{7D052771-0651-402A-8B24-14D06ADB49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483" y="793340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793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A2BA2C21-4780-4AAF-99B6-0EF416624A2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567679"/>
            <a:ext cx="1391920" cy="129032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C1ACDC39-F976-4182-9960-5AE57008A3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44345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9CB1FD-B367-444C-B81A-A120C4908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49171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2DEA2EA9-6075-4E4E-9767-1D4E7D453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5565493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 altLang="nl-NL" dirty="0"/>
          </a:p>
          <a:p>
            <a:endParaRPr lang="nl-NL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AF502583-78A0-4905-9666-14E5E4D74DD5}"/>
              </a:ext>
            </a:extLst>
          </p:cNvPr>
          <p:cNvSpPr/>
          <p:nvPr/>
        </p:nvSpPr>
        <p:spPr>
          <a:xfrm>
            <a:off x="8480605" y="5888658"/>
            <a:ext cx="1896481" cy="646331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nl-NL" dirty="0"/>
              <a:t>W(ee) &amp; T(jes)</a:t>
            </a:r>
          </a:p>
          <a:p>
            <a:r>
              <a:rPr lang="nl-NL" dirty="0"/>
              <a:t>Nr 9 oktober 2021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CE17C31-AEA1-4C58-BCC2-823BCE4A8FE6}"/>
              </a:ext>
            </a:extLst>
          </p:cNvPr>
          <p:cNvSpPr txBox="1"/>
          <p:nvPr/>
        </p:nvSpPr>
        <p:spPr>
          <a:xfrm>
            <a:off x="791110" y="4907937"/>
            <a:ext cx="9554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hlinkClick r:id="rId3"/>
              </a:rPr>
              <a:t>https://www.ontwikkelacademie.nu/workshops/2021-11-02-talent-event-013</a:t>
            </a:r>
            <a:r>
              <a:rPr lang="nl-NL" dirty="0"/>
              <a:t> </a:t>
            </a: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B6D0C026-81F9-4764-817E-48580B04EF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477" y="535607"/>
            <a:ext cx="5070658" cy="3425473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7873E730-B3F5-4C9D-AAC6-38E3C7D711C6}"/>
              </a:ext>
            </a:extLst>
          </p:cNvPr>
          <p:cNvSpPr txBox="1"/>
          <p:nvPr/>
        </p:nvSpPr>
        <p:spPr>
          <a:xfrm>
            <a:off x="791110" y="1089061"/>
            <a:ext cx="628778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Benieuwd naar de mogelijkheden om jouw onderwijs vorm te geven in samenwerking met leerrijke plekken in de stad? Kom dan in november naar het TalentEvent013!</a:t>
            </a:r>
          </a:p>
          <a:p>
            <a:endParaRPr lang="nl-NL" sz="2800" dirty="0">
              <a:solidFill>
                <a:srgbClr val="FF0000"/>
              </a:solidFill>
            </a:endParaRPr>
          </a:p>
          <a:p>
            <a:r>
              <a:rPr lang="nl-NL" sz="2800" dirty="0"/>
              <a:t>Inschrijven tot 22 oktober!!!!</a:t>
            </a:r>
          </a:p>
          <a:p>
            <a:r>
              <a:rPr lang="nl-NL" sz="2800" dirty="0"/>
              <a:t>Keuze uit 3 dagen</a:t>
            </a:r>
          </a:p>
          <a:p>
            <a:r>
              <a:rPr lang="nl-NL" sz="2800" dirty="0"/>
              <a:t>Keuze uit een wandel- of fietsroute</a:t>
            </a:r>
          </a:p>
          <a:p>
            <a:endParaRPr lang="nl-NL" sz="2800" dirty="0"/>
          </a:p>
          <a:p>
            <a:endParaRPr lang="nl-NL" sz="2800" dirty="0"/>
          </a:p>
          <a:p>
            <a:r>
              <a:rPr lang="nl-NL" sz="2800" dirty="0"/>
              <a:t>Wees er snel bij want vol=vol!</a:t>
            </a:r>
          </a:p>
        </p:txBody>
      </p:sp>
    </p:spTree>
    <p:extLst>
      <p:ext uri="{BB962C8B-B14F-4D97-AF65-F5344CB8AC3E}">
        <p14:creationId xmlns:p14="http://schemas.microsoft.com/office/powerpoint/2010/main" val="3273915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A2BA2C21-4780-4AAF-99B6-0EF416624A2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567679"/>
            <a:ext cx="1391920" cy="129032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C1ACDC39-F976-4182-9960-5AE57008A3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44345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9CB1FD-B367-444C-B81A-A120C4908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49171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2DEA2EA9-6075-4E4E-9767-1D4E7D453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5565493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 altLang="nl-NL" dirty="0"/>
          </a:p>
          <a:p>
            <a:endParaRPr lang="nl-NL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AF502583-78A0-4905-9666-14E5E4D74DD5}"/>
              </a:ext>
            </a:extLst>
          </p:cNvPr>
          <p:cNvSpPr/>
          <p:nvPr/>
        </p:nvSpPr>
        <p:spPr>
          <a:xfrm>
            <a:off x="8368752" y="6030696"/>
            <a:ext cx="1896481" cy="646331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nl-NL" dirty="0"/>
              <a:t>W(ee) &amp; T(jes)</a:t>
            </a:r>
          </a:p>
          <a:p>
            <a:r>
              <a:rPr lang="nl-NL" dirty="0"/>
              <a:t>Nr 9 oktober 2021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D3BAC258-5DDD-4B0D-9F53-CBAE0016C500}"/>
              </a:ext>
            </a:extLst>
          </p:cNvPr>
          <p:cNvSpPr txBox="1"/>
          <p:nvPr/>
        </p:nvSpPr>
        <p:spPr>
          <a:xfrm>
            <a:off x="341517" y="0"/>
            <a:ext cx="1185048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800" dirty="0"/>
          </a:p>
          <a:p>
            <a:endParaRPr lang="en-US" sz="2000" dirty="0"/>
          </a:p>
          <a:p>
            <a:r>
              <a:rPr lang="en-US" sz="2800" b="1" dirty="0"/>
              <a:t>                     </a:t>
            </a:r>
            <a:endParaRPr lang="en-US" sz="2800" dirty="0"/>
          </a:p>
          <a:p>
            <a:endParaRPr lang="nl-NL" dirty="0"/>
          </a:p>
          <a:p>
            <a:endParaRPr lang="en-US" dirty="0"/>
          </a:p>
          <a:p>
            <a:r>
              <a:rPr lang="en-US" dirty="0"/>
              <a:t>	         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9" name="Afbeelding 18" descr="Afbeelding met tekening, teken&#10;&#10;Automatisch gegenereerde beschrijving">
            <a:extLst>
              <a:ext uri="{FF2B5EF4-FFF2-40B4-BE49-F238E27FC236}">
                <a16:creationId xmlns:a16="http://schemas.microsoft.com/office/drawing/2014/main" id="{C692139F-EABC-4F7F-A1CF-2FF78FFA1D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8656" y="575837"/>
            <a:ext cx="3301731" cy="1477849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A7B58F6A-82D2-487D-99C4-2277DA7F6AC3}"/>
              </a:ext>
            </a:extLst>
          </p:cNvPr>
          <p:cNvSpPr txBox="1"/>
          <p:nvPr/>
        </p:nvSpPr>
        <p:spPr>
          <a:xfrm>
            <a:off x="1259998" y="2253197"/>
            <a:ext cx="846481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Wil je meer Wetenschap &amp; Technologie in jouw onderwijsaanbod integreren? Geef je dan op voor het traject Mijn OntdekRijk.</a:t>
            </a:r>
          </a:p>
          <a:p>
            <a:r>
              <a:rPr lang="nl-NL" sz="2000" dirty="0">
                <a:hlinkClick r:id="rId4"/>
              </a:rPr>
              <a:t>https://www.techniekontdekrijk.nl/activiteiten/professionaliseringstraject/</a:t>
            </a:r>
            <a:endParaRPr lang="nl-NL" sz="2000" dirty="0"/>
          </a:p>
          <a:p>
            <a:endParaRPr lang="nl-NL" sz="2000" dirty="0"/>
          </a:p>
          <a:p>
            <a:r>
              <a:rPr lang="nl-NL" sz="2000" dirty="0"/>
              <a:t>De nieuwe data voor dit professionaliseringstraject Mijn OntdekRijk zijn:</a:t>
            </a:r>
          </a:p>
          <a:p>
            <a:endParaRPr lang="nl-NL" sz="2000" dirty="0"/>
          </a:p>
          <a:p>
            <a:r>
              <a:rPr lang="nl-NL" sz="2000" dirty="0"/>
              <a:t>Sessie 2: 20 januari, 21 februari en 22 maart  16.00u-18.30u</a:t>
            </a:r>
          </a:p>
          <a:p>
            <a:r>
              <a:rPr lang="nl-NL" sz="2000" dirty="0"/>
              <a:t>Sessie 3: 21 april, 30 mei en 28 juni   19.00u-21.30u</a:t>
            </a:r>
          </a:p>
          <a:p>
            <a:endParaRPr lang="nl-NL" sz="2000" dirty="0"/>
          </a:p>
          <a:p>
            <a:r>
              <a:rPr lang="nl-NL" sz="2000" dirty="0"/>
              <a:t>Aanmelden tzt via de ontwikkelacademie.nu</a:t>
            </a:r>
          </a:p>
        </p:txBody>
      </p:sp>
      <p:pic>
        <p:nvPicPr>
          <p:cNvPr id="10" name="Picture 2" descr="agenda - Golfclub DeZandvoortse">
            <a:extLst>
              <a:ext uri="{FF2B5EF4-FFF2-40B4-BE49-F238E27FC236}">
                <a16:creationId xmlns:a16="http://schemas.microsoft.com/office/drawing/2014/main" id="{C9EA12CE-0D56-42BF-8EDA-2F585B4D45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6513" y="3873436"/>
            <a:ext cx="1550479" cy="93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9007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A2BA2C21-4780-4AAF-99B6-0EF416624A2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9520" y="5019041"/>
            <a:ext cx="1930400" cy="183896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6A9821BE-9F8D-4AAE-AC08-F2F611ECA213}"/>
              </a:ext>
            </a:extLst>
          </p:cNvPr>
          <p:cNvSpPr txBox="1"/>
          <p:nvPr/>
        </p:nvSpPr>
        <p:spPr>
          <a:xfrm>
            <a:off x="731520" y="1607419"/>
            <a:ext cx="112038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De volgende mailadressen komen nogal eens terecht in de SPAM en met deze adressen wordt geen SPAM verstuurd!</a:t>
            </a:r>
          </a:p>
          <a:p>
            <a:r>
              <a:rPr lang="nl-NL" dirty="0"/>
              <a:t>Dit voorkom je door deze adressen toe te voegen aan je contacten:</a:t>
            </a:r>
          </a:p>
          <a:p>
            <a:endParaRPr lang="nl-NL" dirty="0"/>
          </a:p>
          <a:p>
            <a:r>
              <a:rPr lang="nl-NL" dirty="0">
                <a:hlinkClick r:id="rId3"/>
              </a:rPr>
              <a:t>info@techniekontdekrijk.nl</a:t>
            </a:r>
            <a:endParaRPr lang="nl-NL" dirty="0"/>
          </a:p>
          <a:p>
            <a:r>
              <a:rPr lang="nl-NL" dirty="0">
                <a:hlinkClick r:id="rId4"/>
              </a:rPr>
              <a:t>laudybrouwer@techniekontdekrijk.nl</a:t>
            </a:r>
            <a:endParaRPr lang="nl-NL" dirty="0"/>
          </a:p>
          <a:p>
            <a:r>
              <a:rPr lang="nl-NL" dirty="0">
                <a:hlinkClick r:id="rId5"/>
              </a:rPr>
              <a:t>anneliesvanhelvoort@techniekontdekrijk.nl</a:t>
            </a:r>
            <a:r>
              <a:rPr lang="nl-NL" dirty="0"/>
              <a:t> </a:t>
            </a:r>
          </a:p>
        </p:txBody>
      </p:sp>
      <p:pic>
        <p:nvPicPr>
          <p:cNvPr id="8198" name="Picture 6" descr="Hoe houd ik spam uit mijn mailbox?">
            <a:extLst>
              <a:ext uri="{FF2B5EF4-FFF2-40B4-BE49-F238E27FC236}">
                <a16:creationId xmlns:a16="http://schemas.microsoft.com/office/drawing/2014/main" id="{6A4C7FB1-17C8-47C1-BD3E-09B717238F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691" y="2268515"/>
            <a:ext cx="2933829" cy="2891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BCF9904C-BA99-4A7C-B7C5-84E3D3EE2F14}"/>
              </a:ext>
            </a:extLst>
          </p:cNvPr>
          <p:cNvSpPr/>
          <p:nvPr/>
        </p:nvSpPr>
        <p:spPr>
          <a:xfrm>
            <a:off x="8010094" y="5858090"/>
            <a:ext cx="1896481" cy="646331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nl-NL" dirty="0"/>
              <a:t>W(ee) &amp; T(jes)</a:t>
            </a:r>
          </a:p>
          <a:p>
            <a:r>
              <a:rPr lang="nl-NL" dirty="0"/>
              <a:t>Nr 9 oktober 2021</a:t>
            </a:r>
          </a:p>
        </p:txBody>
      </p:sp>
    </p:spTree>
    <p:extLst>
      <p:ext uri="{BB962C8B-B14F-4D97-AF65-F5344CB8AC3E}">
        <p14:creationId xmlns:p14="http://schemas.microsoft.com/office/powerpoint/2010/main" val="2591353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A2BA2C21-4780-4AAF-99B6-0EF416624A2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3224" y="5429249"/>
            <a:ext cx="1496695" cy="142875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831462D3-6FC0-406B-8D76-3E932DC6DAAF}"/>
              </a:ext>
            </a:extLst>
          </p:cNvPr>
          <p:cNvSpPr txBox="1"/>
          <p:nvPr/>
        </p:nvSpPr>
        <p:spPr>
          <a:xfrm>
            <a:off x="688975" y="1712684"/>
            <a:ext cx="568642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b="1" dirty="0">
                <a:solidFill>
                  <a:srgbClr val="00B0F0"/>
                </a:solidFill>
              </a:rPr>
              <a:t>Vragen staat vrij</a:t>
            </a:r>
          </a:p>
          <a:p>
            <a:endParaRPr lang="nl-NL" dirty="0">
              <a:solidFill>
                <a:srgbClr val="FFFF00"/>
              </a:solidFill>
            </a:endParaRP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>
                <a:hlinkClick r:id="rId3"/>
              </a:rPr>
              <a:t>www.techniekontdekrijk.nl</a:t>
            </a:r>
            <a:endParaRPr lang="nl-NL" dirty="0"/>
          </a:p>
          <a:p>
            <a:r>
              <a:rPr lang="nl-NL" dirty="0">
                <a:hlinkClick r:id="rId4"/>
              </a:rPr>
              <a:t>https://www.facebook.com/TechniekOntdekRijk/</a:t>
            </a:r>
            <a:endParaRPr lang="nl-NL" dirty="0"/>
          </a:p>
          <a:p>
            <a:endParaRPr lang="nl-NL" dirty="0"/>
          </a:p>
          <a:p>
            <a:r>
              <a:rPr lang="nl-NL" dirty="0">
                <a:hlinkClick r:id="rId5"/>
              </a:rPr>
              <a:t>info@techniekontdekrijk.nl</a:t>
            </a:r>
            <a:endParaRPr lang="nl-NL" dirty="0"/>
          </a:p>
          <a:p>
            <a:r>
              <a:rPr lang="nl-NL" dirty="0">
                <a:hlinkClick r:id="rId6"/>
              </a:rPr>
              <a:t>anneliesvanhelvoort@techniekontdekrijk.nl</a:t>
            </a:r>
            <a:endParaRPr lang="nl-NL" dirty="0"/>
          </a:p>
          <a:p>
            <a:r>
              <a:rPr lang="nl-NL" dirty="0">
                <a:hlinkClick r:id="rId7"/>
              </a:rPr>
              <a:t>laudybrouwer@techniekontdekrijk.nl</a:t>
            </a:r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>
                <a:solidFill>
                  <a:srgbClr val="0070C0"/>
                </a:solidFill>
              </a:rPr>
              <a:t>Tel: 06-303066526   (Annelies)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C790DC6D-26F4-4548-BA98-6B0005EF58AA}"/>
              </a:ext>
            </a:extLst>
          </p:cNvPr>
          <p:cNvSpPr/>
          <p:nvPr/>
        </p:nvSpPr>
        <p:spPr>
          <a:xfrm>
            <a:off x="8348203" y="5820458"/>
            <a:ext cx="1896481" cy="646331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nl-NL" dirty="0"/>
              <a:t>W(ee) &amp; T(jes)</a:t>
            </a:r>
          </a:p>
          <a:p>
            <a:r>
              <a:rPr lang="nl-NL" dirty="0"/>
              <a:t>Nr 9 oktober 2021</a:t>
            </a:r>
          </a:p>
        </p:txBody>
      </p:sp>
      <p:sp>
        <p:nvSpPr>
          <p:cNvPr id="10" name="Pijl: rechts 9">
            <a:extLst>
              <a:ext uri="{FF2B5EF4-FFF2-40B4-BE49-F238E27FC236}">
                <a16:creationId xmlns:a16="http://schemas.microsoft.com/office/drawing/2014/main" id="{35147C62-EF0D-4DC2-9015-B41925D5D6BE}"/>
              </a:ext>
            </a:extLst>
          </p:cNvPr>
          <p:cNvSpPr/>
          <p:nvPr/>
        </p:nvSpPr>
        <p:spPr>
          <a:xfrm rot="19908903">
            <a:off x="5493813" y="3860356"/>
            <a:ext cx="1298408" cy="304783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00B0F0"/>
              </a:solidFill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A436848F-34FD-444A-A697-9B969EDBB0B8}"/>
              </a:ext>
            </a:extLst>
          </p:cNvPr>
          <p:cNvSpPr txBox="1"/>
          <p:nvPr/>
        </p:nvSpPr>
        <p:spPr>
          <a:xfrm>
            <a:off x="6804898" y="3387127"/>
            <a:ext cx="1664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VOLGEN!!!!</a:t>
            </a:r>
          </a:p>
        </p:txBody>
      </p:sp>
    </p:spTree>
    <p:extLst>
      <p:ext uri="{BB962C8B-B14F-4D97-AF65-F5344CB8AC3E}">
        <p14:creationId xmlns:p14="http://schemas.microsoft.com/office/powerpoint/2010/main" val="2588206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5AAE9118-0436-4488-AC4A-C14DF6A7B6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2211010"/>
            <a:ext cx="12192002" cy="464699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Rounded Rectangle 26">
            <a:extLst>
              <a:ext uri="{FF2B5EF4-FFF2-40B4-BE49-F238E27FC236}">
                <a16:creationId xmlns:a16="http://schemas.microsoft.com/office/drawing/2014/main" id="{1B10F861-B8F1-49C7-BD58-EAB20CEE7F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564" y="2423160"/>
            <a:ext cx="5613569" cy="393031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2BA2C21-4780-4AAF-99B6-0EF416624A2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71343" y="3404813"/>
            <a:ext cx="3267093" cy="2629424"/>
          </a:xfrm>
          <a:prstGeom prst="rect">
            <a:avLst/>
          </a:prstGeom>
          <a:noFill/>
        </p:spPr>
      </p:pic>
      <p:sp>
        <p:nvSpPr>
          <p:cNvPr id="75" name="Rounded Rectangle 16">
            <a:extLst>
              <a:ext uri="{FF2B5EF4-FFF2-40B4-BE49-F238E27FC236}">
                <a16:creationId xmlns:a16="http://schemas.microsoft.com/office/drawing/2014/main" id="{61F6E425-22AB-4DA2-8FAC-58ADB58EF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54749" y="2423160"/>
            <a:ext cx="5613569" cy="393031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F1B39685-928B-4428-834F-B4D0A5A67786}"/>
              </a:ext>
            </a:extLst>
          </p:cNvPr>
          <p:cNvSpPr/>
          <p:nvPr/>
        </p:nvSpPr>
        <p:spPr>
          <a:xfrm>
            <a:off x="9963400" y="5730198"/>
            <a:ext cx="1896481" cy="646331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nl-NL" dirty="0"/>
              <a:t>W(ee) &amp; T(jes)</a:t>
            </a:r>
          </a:p>
          <a:p>
            <a:r>
              <a:rPr lang="nl-NL" dirty="0"/>
              <a:t>Nr 9 oktober 2021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81CE821A-6441-4769-941E-E9689E54606E}"/>
              </a:ext>
            </a:extLst>
          </p:cNvPr>
          <p:cNvSpPr txBox="1"/>
          <p:nvPr/>
        </p:nvSpPr>
        <p:spPr>
          <a:xfrm>
            <a:off x="321564" y="1196964"/>
            <a:ext cx="119503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/>
              <a:t>Een heel fijn schooljaar met daarin veel W&amp;T activiteiten!!!!!!!!!!!!!!!!!!!!!!!!!!!!!!</a:t>
            </a:r>
            <a:endParaRPr lang="nl-NL" sz="2800" dirty="0"/>
          </a:p>
        </p:txBody>
      </p:sp>
      <p:pic>
        <p:nvPicPr>
          <p:cNvPr id="9" name="BC1D5EC9-8862-4207-A209-918F8C5941AD">
            <a:extLst>
              <a:ext uri="{FF2B5EF4-FFF2-40B4-BE49-F238E27FC236}">
                <a16:creationId xmlns:a16="http://schemas.microsoft.com/office/drawing/2014/main" id="{8D054C05-2E8A-46D2-B651-3F73C94E7A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905" y="3072318"/>
            <a:ext cx="2195495" cy="2588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411025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580</Words>
  <Application>Microsoft Office PowerPoint</Application>
  <PresentationFormat>Breedbeeld</PresentationFormat>
  <Paragraphs>110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Annelies van Helvoort</dc:creator>
  <cp:lastModifiedBy>Annelies van Helvoort</cp:lastModifiedBy>
  <cp:revision>97</cp:revision>
  <dcterms:created xsi:type="dcterms:W3CDTF">2019-12-11T13:10:55Z</dcterms:created>
  <dcterms:modified xsi:type="dcterms:W3CDTF">2021-10-11T12:43:06Z</dcterms:modified>
</cp:coreProperties>
</file>