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298" r:id="rId4"/>
    <p:sldId id="306" r:id="rId5"/>
    <p:sldId id="288" r:id="rId6"/>
    <p:sldId id="311" r:id="rId7"/>
    <p:sldId id="304" r:id="rId8"/>
    <p:sldId id="308" r:id="rId9"/>
    <p:sldId id="274" r:id="rId10"/>
    <p:sldId id="268" r:id="rId11"/>
    <p:sldId id="309" r:id="rId1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elies van Helvoort" initials="AvH" lastIdx="1" clrIdx="0">
    <p:extLst>
      <p:ext uri="{19B8F6BF-5375-455C-9EA6-DF929625EA0E}">
        <p15:presenceInfo xmlns:p15="http://schemas.microsoft.com/office/powerpoint/2012/main" userId="3312b3e43a4c5e7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C8FCE2-A73A-4DB1-833F-28BE96879DA9}" v="5" dt="2021-07-19T07:59:41.3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3657" autoAdjust="0"/>
  </p:normalViewPr>
  <p:slideViewPr>
    <p:cSldViewPr snapToGrid="0">
      <p:cViewPr varScale="1">
        <p:scale>
          <a:sx n="62" d="100"/>
          <a:sy n="62" d="100"/>
        </p:scale>
        <p:origin x="8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lies van Helvoort" userId="3312b3e43a4c5e7c" providerId="LiveId" clId="{D6C8FCE2-A73A-4DB1-833F-28BE96879DA9}"/>
    <pc:docChg chg="undo custSel addSld delSld modSld sldOrd">
      <pc:chgData name="Annelies van Helvoort" userId="3312b3e43a4c5e7c" providerId="LiveId" clId="{D6C8FCE2-A73A-4DB1-833F-28BE96879DA9}" dt="2021-07-20T17:49:34.576" v="4005" actId="20577"/>
      <pc:docMkLst>
        <pc:docMk/>
      </pc:docMkLst>
      <pc:sldChg chg="modSp mod">
        <pc:chgData name="Annelies van Helvoort" userId="3312b3e43a4c5e7c" providerId="LiveId" clId="{D6C8FCE2-A73A-4DB1-833F-28BE96879DA9}" dt="2021-07-19T07:45:18.368" v="10" actId="20577"/>
        <pc:sldMkLst>
          <pc:docMk/>
          <pc:sldMk cId="4055263544" sldId="256"/>
        </pc:sldMkLst>
        <pc:spChg chg="mod">
          <ac:chgData name="Annelies van Helvoort" userId="3312b3e43a4c5e7c" providerId="LiveId" clId="{D6C8FCE2-A73A-4DB1-833F-28BE96879DA9}" dt="2021-07-19T07:45:10.151" v="8" actId="20577"/>
          <ac:spMkLst>
            <pc:docMk/>
            <pc:sldMk cId="4055263544" sldId="256"/>
            <ac:spMk id="2" creationId="{1E13D8E1-AEEF-4D73-94CC-2322E7AE4590}"/>
          </ac:spMkLst>
        </pc:spChg>
        <pc:spChg chg="mod">
          <ac:chgData name="Annelies van Helvoort" userId="3312b3e43a4c5e7c" providerId="LiveId" clId="{D6C8FCE2-A73A-4DB1-833F-28BE96879DA9}" dt="2021-07-19T07:45:18.368" v="10" actId="20577"/>
          <ac:spMkLst>
            <pc:docMk/>
            <pc:sldMk cId="4055263544" sldId="256"/>
            <ac:spMk id="5" creationId="{3D6899C0-AED4-4837-B3B1-E2F3B7C5AA5C}"/>
          </ac:spMkLst>
        </pc:spChg>
      </pc:sldChg>
      <pc:sldChg chg="modSp mod">
        <pc:chgData name="Annelies van Helvoort" userId="3312b3e43a4c5e7c" providerId="LiveId" clId="{D6C8FCE2-A73A-4DB1-833F-28BE96879DA9}" dt="2021-07-19T08:00:39.429" v="103" actId="20577"/>
        <pc:sldMkLst>
          <pc:docMk/>
          <pc:sldMk cId="2588206701" sldId="268"/>
        </pc:sldMkLst>
        <pc:spChg chg="mod">
          <ac:chgData name="Annelies van Helvoort" userId="3312b3e43a4c5e7c" providerId="LiveId" clId="{D6C8FCE2-A73A-4DB1-833F-28BE96879DA9}" dt="2021-07-19T08:00:39.429" v="103" actId="20577"/>
          <ac:spMkLst>
            <pc:docMk/>
            <pc:sldMk cId="2588206701" sldId="268"/>
            <ac:spMk id="9" creationId="{C790DC6D-26F4-4548-BA98-6B0005EF58AA}"/>
          </ac:spMkLst>
        </pc:spChg>
      </pc:sldChg>
      <pc:sldChg chg="modSp mod">
        <pc:chgData name="Annelies van Helvoort" userId="3312b3e43a4c5e7c" providerId="LiveId" clId="{D6C8FCE2-A73A-4DB1-833F-28BE96879DA9}" dt="2021-07-19T08:00:26.569" v="96" actId="20577"/>
        <pc:sldMkLst>
          <pc:docMk/>
          <pc:sldMk cId="2591353730" sldId="274"/>
        </pc:sldMkLst>
        <pc:spChg chg="mod">
          <ac:chgData name="Annelies van Helvoort" userId="3312b3e43a4c5e7c" providerId="LiveId" clId="{D6C8FCE2-A73A-4DB1-833F-28BE96879DA9}" dt="2021-07-19T08:00:26.569" v="96" actId="20577"/>
          <ac:spMkLst>
            <pc:docMk/>
            <pc:sldMk cId="2591353730" sldId="274"/>
            <ac:spMk id="5" creationId="{BCF9904C-BA99-4A7C-B7C5-84E3D3EE2F14}"/>
          </ac:spMkLst>
        </pc:spChg>
      </pc:sldChg>
      <pc:sldChg chg="addSp delSp modSp mod">
        <pc:chgData name="Annelies van Helvoort" userId="3312b3e43a4c5e7c" providerId="LiveId" clId="{D6C8FCE2-A73A-4DB1-833F-28BE96879DA9}" dt="2021-07-20T17:32:09.786" v="3659" actId="692"/>
        <pc:sldMkLst>
          <pc:docMk/>
          <pc:sldMk cId="3944644318" sldId="284"/>
        </pc:sldMkLst>
        <pc:spChg chg="mod">
          <ac:chgData name="Annelies van Helvoort" userId="3312b3e43a4c5e7c" providerId="LiveId" clId="{D6C8FCE2-A73A-4DB1-833F-28BE96879DA9}" dt="2021-07-19T07:46:04.757" v="38" actId="20577"/>
          <ac:spMkLst>
            <pc:docMk/>
            <pc:sldMk cId="3944644318" sldId="284"/>
            <ac:spMk id="2" creationId="{AF502583-78A0-4905-9666-14E5E4D74DD5}"/>
          </ac:spMkLst>
        </pc:spChg>
        <pc:spChg chg="mod">
          <ac:chgData name="Annelies van Helvoort" userId="3312b3e43a4c5e7c" providerId="LiveId" clId="{D6C8FCE2-A73A-4DB1-833F-28BE96879DA9}" dt="2021-07-20T17:30:56.357" v="3654" actId="14100"/>
          <ac:spMkLst>
            <pc:docMk/>
            <pc:sldMk cId="3944644318" sldId="284"/>
            <ac:spMk id="3" creationId="{2687DDB6-2053-4A2A-A434-29EE5E32D84B}"/>
          </ac:spMkLst>
        </pc:spChg>
        <pc:spChg chg="add mod">
          <ac:chgData name="Annelies van Helvoort" userId="3312b3e43a4c5e7c" providerId="LiveId" clId="{D6C8FCE2-A73A-4DB1-833F-28BE96879DA9}" dt="2021-07-20T17:32:09.786" v="3659" actId="692"/>
          <ac:spMkLst>
            <pc:docMk/>
            <pc:sldMk cId="3944644318" sldId="284"/>
            <ac:spMk id="7" creationId="{0C50052E-09EB-4EE7-971B-3167B1BDE601}"/>
          </ac:spMkLst>
        </pc:spChg>
        <pc:picChg chg="add del mod">
          <ac:chgData name="Annelies van Helvoort" userId="3312b3e43a4c5e7c" providerId="LiveId" clId="{D6C8FCE2-A73A-4DB1-833F-28BE96879DA9}" dt="2021-07-20T17:30:10.223" v="3645"/>
          <ac:picMkLst>
            <pc:docMk/>
            <pc:sldMk cId="3944644318" sldId="284"/>
            <ac:picMk id="1026" creationId="{54B7087E-133B-4F4F-A472-5B98CCD17126}"/>
          </ac:picMkLst>
        </pc:picChg>
        <pc:picChg chg="add mod">
          <ac:chgData name="Annelies van Helvoort" userId="3312b3e43a4c5e7c" providerId="LiveId" clId="{D6C8FCE2-A73A-4DB1-833F-28BE96879DA9}" dt="2021-07-20T17:31:00.489" v="3655" actId="1076"/>
          <ac:picMkLst>
            <pc:docMk/>
            <pc:sldMk cId="3944644318" sldId="284"/>
            <ac:picMk id="1028" creationId="{FD25F99E-495C-4CDE-A7FF-63E1B57595E8}"/>
          </ac:picMkLst>
        </pc:picChg>
        <pc:picChg chg="del">
          <ac:chgData name="Annelies van Helvoort" userId="3312b3e43a4c5e7c" providerId="LiveId" clId="{D6C8FCE2-A73A-4DB1-833F-28BE96879DA9}" dt="2021-07-19T07:45:39.877" v="12" actId="478"/>
          <ac:picMkLst>
            <pc:docMk/>
            <pc:sldMk cId="3944644318" sldId="284"/>
            <ac:picMk id="3074" creationId="{250350A0-23C3-40AE-9C97-D7436E87A631}"/>
          </ac:picMkLst>
        </pc:picChg>
      </pc:sldChg>
      <pc:sldChg chg="addSp delSp modSp mod">
        <pc:chgData name="Annelies van Helvoort" userId="3312b3e43a4c5e7c" providerId="LiveId" clId="{D6C8FCE2-A73A-4DB1-833F-28BE96879DA9}" dt="2021-07-20T17:48:35.682" v="4004" actId="20577"/>
        <pc:sldMkLst>
          <pc:docMk/>
          <pc:sldMk cId="3273915094" sldId="288"/>
        </pc:sldMkLst>
        <pc:spChg chg="mod">
          <ac:chgData name="Annelies van Helvoort" userId="3312b3e43a4c5e7c" providerId="LiveId" clId="{D6C8FCE2-A73A-4DB1-833F-28BE96879DA9}" dt="2021-07-19T07:59:32.322" v="75" actId="20577"/>
          <ac:spMkLst>
            <pc:docMk/>
            <pc:sldMk cId="3273915094" sldId="288"/>
            <ac:spMk id="2" creationId="{AF502583-78A0-4905-9666-14E5E4D74DD5}"/>
          </ac:spMkLst>
        </pc:spChg>
        <pc:spChg chg="add mod">
          <ac:chgData name="Annelies van Helvoort" userId="3312b3e43a4c5e7c" providerId="LiveId" clId="{D6C8FCE2-A73A-4DB1-833F-28BE96879DA9}" dt="2021-07-20T17:40:21.286" v="3702" actId="20577"/>
          <ac:spMkLst>
            <pc:docMk/>
            <pc:sldMk cId="3273915094" sldId="288"/>
            <ac:spMk id="3" creationId="{3995DD99-0861-4AEE-80ED-A501695B217D}"/>
          </ac:spMkLst>
        </pc:spChg>
        <pc:spChg chg="add mod">
          <ac:chgData name="Annelies van Helvoort" userId="3312b3e43a4c5e7c" providerId="LiveId" clId="{D6C8FCE2-A73A-4DB1-833F-28BE96879DA9}" dt="2021-07-20T17:48:35.682" v="4004" actId="20577"/>
          <ac:spMkLst>
            <pc:docMk/>
            <pc:sldMk cId="3273915094" sldId="288"/>
            <ac:spMk id="7" creationId="{ECE17C31-AEA1-4C58-BCC2-823BCE4A8FE6}"/>
          </ac:spMkLst>
        </pc:spChg>
        <pc:spChg chg="del">
          <ac:chgData name="Annelies van Helvoort" userId="3312b3e43a4c5e7c" providerId="LiveId" clId="{D6C8FCE2-A73A-4DB1-833F-28BE96879DA9}" dt="2021-07-19T07:59:06.207" v="66" actId="478"/>
          <ac:spMkLst>
            <pc:docMk/>
            <pc:sldMk cId="3273915094" sldId="288"/>
            <ac:spMk id="8" creationId="{C6F8FA48-9A89-4416-B8DE-FC39E6948A77}"/>
          </ac:spMkLst>
        </pc:spChg>
        <pc:spChg chg="del">
          <ac:chgData name="Annelies van Helvoort" userId="3312b3e43a4c5e7c" providerId="LiveId" clId="{D6C8FCE2-A73A-4DB1-833F-28BE96879DA9}" dt="2021-07-19T07:59:28.081" v="69" actId="478"/>
          <ac:spMkLst>
            <pc:docMk/>
            <pc:sldMk cId="3273915094" sldId="288"/>
            <ac:spMk id="10" creationId="{E624BCF8-9C10-463F-B43D-2B75F4337405}"/>
          </ac:spMkLst>
        </pc:spChg>
        <pc:spChg chg="del">
          <ac:chgData name="Annelies van Helvoort" userId="3312b3e43a4c5e7c" providerId="LiveId" clId="{D6C8FCE2-A73A-4DB1-833F-28BE96879DA9}" dt="2021-07-19T07:59:25.554" v="68" actId="478"/>
          <ac:spMkLst>
            <pc:docMk/>
            <pc:sldMk cId="3273915094" sldId="288"/>
            <ac:spMk id="14" creationId="{F709427A-B857-40C3-AC9C-2BB3B9952BB5}"/>
          </ac:spMkLst>
        </pc:spChg>
        <pc:spChg chg="del">
          <ac:chgData name="Annelies van Helvoort" userId="3312b3e43a4c5e7c" providerId="LiveId" clId="{D6C8FCE2-A73A-4DB1-833F-28BE96879DA9}" dt="2021-07-19T07:59:03.494" v="65" actId="478"/>
          <ac:spMkLst>
            <pc:docMk/>
            <pc:sldMk cId="3273915094" sldId="288"/>
            <ac:spMk id="16" creationId="{AD1AB537-6FAB-48F1-8D20-25F80E64222D}"/>
          </ac:spMkLst>
        </pc:spChg>
        <pc:picChg chg="add mod">
          <ac:chgData name="Annelies van Helvoort" userId="3312b3e43a4c5e7c" providerId="LiveId" clId="{D6C8FCE2-A73A-4DB1-833F-28BE96879DA9}" dt="2021-07-20T17:40:27.282" v="3704" actId="1076"/>
          <ac:picMkLst>
            <pc:docMk/>
            <pc:sldMk cId="3273915094" sldId="288"/>
            <ac:picMk id="10" creationId="{D7008847-F443-45C5-9A64-ABD2AFBF4E0D}"/>
          </ac:picMkLst>
        </pc:picChg>
        <pc:picChg chg="del">
          <ac:chgData name="Annelies van Helvoort" userId="3312b3e43a4c5e7c" providerId="LiveId" clId="{D6C8FCE2-A73A-4DB1-833F-28BE96879DA9}" dt="2021-07-19T07:59:08.466" v="67" actId="478"/>
          <ac:picMkLst>
            <pc:docMk/>
            <pc:sldMk cId="3273915094" sldId="288"/>
            <ac:picMk id="2050" creationId="{066BA779-14EA-4159-94E7-0B1F292B9C51}"/>
          </ac:picMkLst>
        </pc:picChg>
        <pc:cxnChg chg="add mod">
          <ac:chgData name="Annelies van Helvoort" userId="3312b3e43a4c5e7c" providerId="LiveId" clId="{D6C8FCE2-A73A-4DB1-833F-28BE96879DA9}" dt="2021-07-20T17:40:46.629" v="3711" actId="692"/>
          <ac:cxnSpMkLst>
            <pc:docMk/>
            <pc:sldMk cId="3273915094" sldId="288"/>
            <ac:cxnSpMk id="11" creationId="{A3142B66-B1D3-4D47-BD72-E3AA0989EB60}"/>
          </ac:cxnSpMkLst>
        </pc:cxnChg>
        <pc:cxnChg chg="add mod">
          <ac:chgData name="Annelies van Helvoort" userId="3312b3e43a4c5e7c" providerId="LiveId" clId="{D6C8FCE2-A73A-4DB1-833F-28BE96879DA9}" dt="2021-07-20T17:41:09.081" v="3716" actId="14100"/>
          <ac:cxnSpMkLst>
            <pc:docMk/>
            <pc:sldMk cId="3273915094" sldId="288"/>
            <ac:cxnSpMk id="12" creationId="{EF391598-7422-48E1-BC78-C5B2FA20794B}"/>
          </ac:cxnSpMkLst>
        </pc:cxnChg>
      </pc:sldChg>
      <pc:sldChg chg="delSp del mod">
        <pc:chgData name="Annelies van Helvoort" userId="3312b3e43a4c5e7c" providerId="LiveId" clId="{D6C8FCE2-A73A-4DB1-833F-28BE96879DA9}" dt="2021-07-19T08:00:14.495" v="89" actId="47"/>
        <pc:sldMkLst>
          <pc:docMk/>
          <pc:sldMk cId="2036851668" sldId="296"/>
        </pc:sldMkLst>
        <pc:spChg chg="del">
          <ac:chgData name="Annelies van Helvoort" userId="3312b3e43a4c5e7c" providerId="LiveId" clId="{D6C8FCE2-A73A-4DB1-833F-28BE96879DA9}" dt="2021-07-19T08:00:08.239" v="88" actId="478"/>
          <ac:spMkLst>
            <pc:docMk/>
            <pc:sldMk cId="2036851668" sldId="296"/>
            <ac:spMk id="11" creationId="{9E5D04D2-D469-4762-9D0A-8270A2239CB3}"/>
          </ac:spMkLst>
        </pc:spChg>
      </pc:sldChg>
      <pc:sldChg chg="addSp delSp modSp mod">
        <pc:chgData name="Annelies van Helvoort" userId="3312b3e43a4c5e7c" providerId="LiveId" clId="{D6C8FCE2-A73A-4DB1-833F-28BE96879DA9}" dt="2021-07-20T17:36:12.182" v="3677" actId="14100"/>
        <pc:sldMkLst>
          <pc:docMk/>
          <pc:sldMk cId="2589860961" sldId="298"/>
        </pc:sldMkLst>
        <pc:spChg chg="mod">
          <ac:chgData name="Annelies van Helvoort" userId="3312b3e43a4c5e7c" providerId="LiveId" clId="{D6C8FCE2-A73A-4DB1-833F-28BE96879DA9}" dt="2021-07-19T07:45:57.845" v="29" actId="6549"/>
          <ac:spMkLst>
            <pc:docMk/>
            <pc:sldMk cId="2589860961" sldId="298"/>
            <ac:spMk id="2" creationId="{AF502583-78A0-4905-9666-14E5E4D74DD5}"/>
          </ac:spMkLst>
        </pc:spChg>
        <pc:spChg chg="add mod">
          <ac:chgData name="Annelies van Helvoort" userId="3312b3e43a4c5e7c" providerId="LiveId" clId="{D6C8FCE2-A73A-4DB1-833F-28BE96879DA9}" dt="2021-07-20T17:32:28.614" v="3660" actId="1076"/>
          <ac:spMkLst>
            <pc:docMk/>
            <pc:sldMk cId="2589860961" sldId="298"/>
            <ac:spMk id="7" creationId="{44C6125D-456F-470C-9CFA-97E1B2A6DCA8}"/>
          </ac:spMkLst>
        </pc:spChg>
        <pc:spChg chg="mod">
          <ac:chgData name="Annelies van Helvoort" userId="3312b3e43a4c5e7c" providerId="LiveId" clId="{D6C8FCE2-A73A-4DB1-833F-28BE96879DA9}" dt="2021-07-19T07:46:13.010" v="40" actId="6549"/>
          <ac:spMkLst>
            <pc:docMk/>
            <pc:sldMk cId="2589860961" sldId="298"/>
            <ac:spMk id="8" creationId="{1B58B7F4-E34C-4369-92CB-5EA75AF37273}"/>
          </ac:spMkLst>
        </pc:spChg>
        <pc:spChg chg="add mod">
          <ac:chgData name="Annelies van Helvoort" userId="3312b3e43a4c5e7c" providerId="LiveId" clId="{D6C8FCE2-A73A-4DB1-833F-28BE96879DA9}" dt="2021-07-20T17:32:37.351" v="3663" actId="6549"/>
          <ac:spMkLst>
            <pc:docMk/>
            <pc:sldMk cId="2589860961" sldId="298"/>
            <ac:spMk id="12" creationId="{43DC1B2D-9939-4D13-AFBF-AA6BFE9464CB}"/>
          </ac:spMkLst>
        </pc:spChg>
        <pc:picChg chg="del">
          <ac:chgData name="Annelies van Helvoort" userId="3312b3e43a4c5e7c" providerId="LiveId" clId="{D6C8FCE2-A73A-4DB1-833F-28BE96879DA9}" dt="2021-07-19T07:45:48.321" v="14" actId="478"/>
          <ac:picMkLst>
            <pc:docMk/>
            <pc:sldMk cId="2589860961" sldId="298"/>
            <ac:picMk id="11" creationId="{63013969-7D95-424A-BEC7-0CAE222FDFDA}"/>
          </ac:picMkLst>
        </pc:picChg>
        <pc:picChg chg="add mod">
          <ac:chgData name="Annelies van Helvoort" userId="3312b3e43a4c5e7c" providerId="LiveId" clId="{D6C8FCE2-A73A-4DB1-833F-28BE96879DA9}" dt="2021-07-20T17:36:12.182" v="3677" actId="14100"/>
          <ac:picMkLst>
            <pc:docMk/>
            <pc:sldMk cId="2589860961" sldId="298"/>
            <ac:picMk id="13" creationId="{E424E192-B2AF-4BAB-A686-01143FE21C4C}"/>
          </ac:picMkLst>
        </pc:picChg>
        <pc:picChg chg="add del mod">
          <ac:chgData name="Annelies van Helvoort" userId="3312b3e43a4c5e7c" providerId="LiveId" clId="{D6C8FCE2-A73A-4DB1-833F-28BE96879DA9}" dt="2021-07-20T17:34:02.934" v="3669"/>
          <ac:picMkLst>
            <pc:docMk/>
            <pc:sldMk cId="2589860961" sldId="298"/>
            <ac:picMk id="2050" creationId="{100A3295-8A4F-4D95-831D-23A4F16AC236}"/>
          </ac:picMkLst>
        </pc:picChg>
        <pc:picChg chg="add mod">
          <ac:chgData name="Annelies van Helvoort" userId="3312b3e43a4c5e7c" providerId="LiveId" clId="{D6C8FCE2-A73A-4DB1-833F-28BE96879DA9}" dt="2021-07-20T17:35:57.650" v="3673" actId="1076"/>
          <ac:picMkLst>
            <pc:docMk/>
            <pc:sldMk cId="2589860961" sldId="298"/>
            <ac:picMk id="2051" creationId="{A5B3CE84-C590-40DC-A5E0-D2D0B3CFB363}"/>
          </ac:picMkLst>
        </pc:picChg>
      </pc:sldChg>
      <pc:sldChg chg="addSp delSp modSp mod ord">
        <pc:chgData name="Annelies van Helvoort" userId="3312b3e43a4c5e7c" providerId="LiveId" clId="{D6C8FCE2-A73A-4DB1-833F-28BE96879DA9}" dt="2021-07-20T17:45:18.502" v="3995" actId="20577"/>
        <pc:sldMkLst>
          <pc:docMk/>
          <pc:sldMk cId="2679007829" sldId="304"/>
        </pc:sldMkLst>
        <pc:spChg chg="mod">
          <ac:chgData name="Annelies van Helvoort" userId="3312b3e43a4c5e7c" providerId="LiveId" clId="{D6C8FCE2-A73A-4DB1-833F-28BE96879DA9}" dt="2021-07-19T07:58:28.149" v="49" actId="20577"/>
          <ac:spMkLst>
            <pc:docMk/>
            <pc:sldMk cId="2679007829" sldId="304"/>
            <ac:spMk id="2" creationId="{AF502583-78A0-4905-9666-14E5E4D74DD5}"/>
          </ac:spMkLst>
        </pc:spChg>
        <pc:spChg chg="add mod">
          <ac:chgData name="Annelies van Helvoort" userId="3312b3e43a4c5e7c" providerId="LiveId" clId="{D6C8FCE2-A73A-4DB1-833F-28BE96879DA9}" dt="2021-07-20T17:45:18.502" v="3995" actId="20577"/>
          <ac:spMkLst>
            <pc:docMk/>
            <pc:sldMk cId="2679007829" sldId="304"/>
            <ac:spMk id="3" creationId="{A7B58F6A-82D2-487D-99C4-2277DA7F6AC3}"/>
          </ac:spMkLst>
        </pc:spChg>
        <pc:spChg chg="mod">
          <ac:chgData name="Annelies van Helvoort" userId="3312b3e43a4c5e7c" providerId="LiveId" clId="{D6C8FCE2-A73A-4DB1-833F-28BE96879DA9}" dt="2021-07-19T07:46:25.670" v="41" actId="6549"/>
          <ac:spMkLst>
            <pc:docMk/>
            <pc:sldMk cId="2679007829" sldId="304"/>
            <ac:spMk id="7" creationId="{D3BAC258-5DDD-4B0D-9F53-CBAE0016C500}"/>
          </ac:spMkLst>
        </pc:spChg>
        <pc:cxnChg chg="del">
          <ac:chgData name="Annelies van Helvoort" userId="3312b3e43a4c5e7c" providerId="LiveId" clId="{D6C8FCE2-A73A-4DB1-833F-28BE96879DA9}" dt="2021-07-19T07:58:18.936" v="42" actId="478"/>
          <ac:cxnSpMkLst>
            <pc:docMk/>
            <pc:sldMk cId="2679007829" sldId="304"/>
            <ac:cxnSpMk id="12" creationId="{528CEF5F-69AA-402D-919B-C90CE19C93F0}"/>
          </ac:cxnSpMkLst>
        </pc:cxnChg>
        <pc:cxnChg chg="del">
          <ac:chgData name="Annelies van Helvoort" userId="3312b3e43a4c5e7c" providerId="LiveId" clId="{D6C8FCE2-A73A-4DB1-833F-28BE96879DA9}" dt="2021-07-19T07:58:21.348" v="43" actId="478"/>
          <ac:cxnSpMkLst>
            <pc:docMk/>
            <pc:sldMk cId="2679007829" sldId="304"/>
            <ac:cxnSpMk id="14" creationId="{A67BEFA3-349E-4A5B-BF0F-E25C7367C4AA}"/>
          </ac:cxnSpMkLst>
        </pc:cxnChg>
      </pc:sldChg>
      <pc:sldChg chg="addSp delSp modSp mod">
        <pc:chgData name="Annelies van Helvoort" userId="3312b3e43a4c5e7c" providerId="LiveId" clId="{D6C8FCE2-A73A-4DB1-833F-28BE96879DA9}" dt="2021-07-20T17:37:40.943" v="3680" actId="1076"/>
        <pc:sldMkLst>
          <pc:docMk/>
          <pc:sldMk cId="1688793423" sldId="306"/>
        </pc:sldMkLst>
        <pc:spChg chg="mod">
          <ac:chgData name="Annelies van Helvoort" userId="3312b3e43a4c5e7c" providerId="LiveId" clId="{D6C8FCE2-A73A-4DB1-833F-28BE96879DA9}" dt="2021-07-19T07:58:41.555" v="55" actId="20577"/>
          <ac:spMkLst>
            <pc:docMk/>
            <pc:sldMk cId="1688793423" sldId="306"/>
            <ac:spMk id="2" creationId="{AF502583-78A0-4905-9666-14E5E4D74DD5}"/>
          </ac:spMkLst>
        </pc:spChg>
        <pc:spChg chg="del mod">
          <ac:chgData name="Annelies van Helvoort" userId="3312b3e43a4c5e7c" providerId="LiveId" clId="{D6C8FCE2-A73A-4DB1-833F-28BE96879DA9}" dt="2021-07-19T07:58:57.572" v="64"/>
          <ac:spMkLst>
            <pc:docMk/>
            <pc:sldMk cId="1688793423" sldId="306"/>
            <ac:spMk id="3" creationId="{E01B3BD7-7B96-4371-902E-6C69B55BBCBD}"/>
          </ac:spMkLst>
        </pc:spChg>
        <pc:spChg chg="del mod">
          <ac:chgData name="Annelies van Helvoort" userId="3312b3e43a4c5e7c" providerId="LiveId" clId="{D6C8FCE2-A73A-4DB1-833F-28BE96879DA9}" dt="2021-07-19T07:58:46.422" v="58" actId="478"/>
          <ac:spMkLst>
            <pc:docMk/>
            <pc:sldMk cId="1688793423" sldId="306"/>
            <ac:spMk id="7" creationId="{DAAAD15B-133B-4B74-A356-181D82CCD971}"/>
          </ac:spMkLst>
        </pc:spChg>
        <pc:spChg chg="add mod">
          <ac:chgData name="Annelies van Helvoort" userId="3312b3e43a4c5e7c" providerId="LiveId" clId="{D6C8FCE2-A73A-4DB1-833F-28BE96879DA9}" dt="2021-07-19T12:41:05.046" v="1282" actId="6549"/>
          <ac:spMkLst>
            <pc:docMk/>
            <pc:sldMk cId="1688793423" sldId="306"/>
            <ac:spMk id="8" creationId="{64FE2FA5-1519-4402-B986-DB2318ABA387}"/>
          </ac:spMkLst>
        </pc:spChg>
        <pc:spChg chg="add mod">
          <ac:chgData name="Annelies van Helvoort" userId="3312b3e43a4c5e7c" providerId="LiveId" clId="{D6C8FCE2-A73A-4DB1-833F-28BE96879DA9}" dt="2021-07-19T12:58:21.752" v="2051" actId="20577"/>
          <ac:spMkLst>
            <pc:docMk/>
            <pc:sldMk cId="1688793423" sldId="306"/>
            <ac:spMk id="10" creationId="{9FDFD9DC-30D1-4989-86B8-E5F0C1A19EF9}"/>
          </ac:spMkLst>
        </pc:spChg>
        <pc:spChg chg="del">
          <ac:chgData name="Annelies van Helvoort" userId="3312b3e43a4c5e7c" providerId="LiveId" clId="{D6C8FCE2-A73A-4DB1-833F-28BE96879DA9}" dt="2021-07-19T07:58:49.182" v="59" actId="478"/>
          <ac:spMkLst>
            <pc:docMk/>
            <pc:sldMk cId="1688793423" sldId="306"/>
            <ac:spMk id="11" creationId="{1296A742-9927-4892-A3E6-9E68261AD87F}"/>
          </ac:spMkLst>
        </pc:spChg>
        <pc:picChg chg="del mod">
          <ac:chgData name="Annelies van Helvoort" userId="3312b3e43a4c5e7c" providerId="LiveId" clId="{D6C8FCE2-A73A-4DB1-833F-28BE96879DA9}" dt="2021-07-19T07:58:51.617" v="61" actId="478"/>
          <ac:picMkLst>
            <pc:docMk/>
            <pc:sldMk cId="1688793423" sldId="306"/>
            <ac:picMk id="1026" creationId="{11B1B70F-CE55-4AC3-8C23-8897F8D2D602}"/>
          </ac:picMkLst>
        </pc:picChg>
        <pc:picChg chg="add mod">
          <ac:chgData name="Annelies van Helvoort" userId="3312b3e43a4c5e7c" providerId="LiveId" clId="{D6C8FCE2-A73A-4DB1-833F-28BE96879DA9}" dt="2021-07-20T17:37:40.943" v="3680" actId="1076"/>
          <ac:picMkLst>
            <pc:docMk/>
            <pc:sldMk cId="1688793423" sldId="306"/>
            <ac:picMk id="3074" creationId="{B1B9767E-A6B2-4B63-8569-66DB2D6CA42D}"/>
          </ac:picMkLst>
        </pc:picChg>
      </pc:sldChg>
      <pc:sldChg chg="addSp delSp modSp mod">
        <pc:chgData name="Annelies van Helvoort" userId="3312b3e43a4c5e7c" providerId="LiveId" clId="{D6C8FCE2-A73A-4DB1-833F-28BE96879DA9}" dt="2021-07-20T17:45:30.759" v="3998" actId="1076"/>
        <pc:sldMkLst>
          <pc:docMk/>
          <pc:sldMk cId="2224301313" sldId="308"/>
        </pc:sldMkLst>
        <pc:spChg chg="mod">
          <ac:chgData name="Annelies van Helvoort" userId="3312b3e43a4c5e7c" providerId="LiveId" clId="{D6C8FCE2-A73A-4DB1-833F-28BE96879DA9}" dt="2021-07-19T08:00:02.323" v="87" actId="20577"/>
          <ac:spMkLst>
            <pc:docMk/>
            <pc:sldMk cId="2224301313" sldId="308"/>
            <ac:spMk id="2" creationId="{AF502583-78A0-4905-9666-14E5E4D74DD5}"/>
          </ac:spMkLst>
        </pc:spChg>
        <pc:spChg chg="del">
          <ac:chgData name="Annelies van Helvoort" userId="3312b3e43a4c5e7c" providerId="LiveId" clId="{D6C8FCE2-A73A-4DB1-833F-28BE96879DA9}" dt="2021-07-19T07:59:46.995" v="78" actId="478"/>
          <ac:spMkLst>
            <pc:docMk/>
            <pc:sldMk cId="2224301313" sldId="308"/>
            <ac:spMk id="3" creationId="{2687DDB6-2053-4A2A-A434-29EE5E32D84B}"/>
          </ac:spMkLst>
        </pc:spChg>
        <pc:spChg chg="add mod">
          <ac:chgData name="Annelies van Helvoort" userId="3312b3e43a4c5e7c" providerId="LiveId" clId="{D6C8FCE2-A73A-4DB1-833F-28BE96879DA9}" dt="2021-07-20T17:44:49.682" v="3990" actId="20577"/>
          <ac:spMkLst>
            <pc:docMk/>
            <pc:sldMk cId="2224301313" sldId="308"/>
            <ac:spMk id="7" creationId="{4EDD913E-1845-4CF9-BA04-90A5B9D667D9}"/>
          </ac:spMkLst>
        </pc:spChg>
        <pc:spChg chg="add mod">
          <ac:chgData name="Annelies van Helvoort" userId="3312b3e43a4c5e7c" providerId="LiveId" clId="{D6C8FCE2-A73A-4DB1-833F-28BE96879DA9}" dt="2021-07-20T06:54:12.328" v="3039" actId="20577"/>
          <ac:spMkLst>
            <pc:docMk/>
            <pc:sldMk cId="2224301313" sldId="308"/>
            <ac:spMk id="8" creationId="{D10A8631-FB6D-496C-959A-44274E090DD6}"/>
          </ac:spMkLst>
        </pc:spChg>
        <pc:spChg chg="del mod">
          <ac:chgData name="Annelies van Helvoort" userId="3312b3e43a4c5e7c" providerId="LiveId" clId="{D6C8FCE2-A73A-4DB1-833F-28BE96879DA9}" dt="2021-07-19T07:59:52.654" v="80" actId="478"/>
          <ac:spMkLst>
            <pc:docMk/>
            <pc:sldMk cId="2224301313" sldId="308"/>
            <ac:spMk id="10" creationId="{BB0DD9CD-7686-4BB7-BD96-3F17BA5FF86A}"/>
          </ac:spMkLst>
        </pc:spChg>
        <pc:spChg chg="del">
          <ac:chgData name="Annelies van Helvoort" userId="3312b3e43a4c5e7c" providerId="LiveId" clId="{D6C8FCE2-A73A-4DB1-833F-28BE96879DA9}" dt="2021-07-19T07:59:44.550" v="77" actId="478"/>
          <ac:spMkLst>
            <pc:docMk/>
            <pc:sldMk cId="2224301313" sldId="308"/>
            <ac:spMk id="12" creationId="{856E2580-16B1-4EC5-909F-5DEDBC5CB79F}"/>
          </ac:spMkLst>
        </pc:spChg>
        <pc:picChg chg="del">
          <ac:chgData name="Annelies van Helvoort" userId="3312b3e43a4c5e7c" providerId="LiveId" clId="{D6C8FCE2-A73A-4DB1-833F-28BE96879DA9}" dt="2021-07-19T07:59:41.321" v="76" actId="478"/>
          <ac:picMkLst>
            <pc:docMk/>
            <pc:sldMk cId="2224301313" sldId="308"/>
            <ac:picMk id="13" creationId="{063FA264-4111-4C9F-9CBC-F23FFFA7DC8D}"/>
          </ac:picMkLst>
        </pc:picChg>
        <pc:picChg chg="add mod">
          <ac:chgData name="Annelies van Helvoort" userId="3312b3e43a4c5e7c" providerId="LiveId" clId="{D6C8FCE2-A73A-4DB1-833F-28BE96879DA9}" dt="2021-07-20T17:45:30.759" v="3998" actId="1076"/>
          <ac:picMkLst>
            <pc:docMk/>
            <pc:sldMk cId="2224301313" sldId="308"/>
            <ac:picMk id="5122" creationId="{DBE08F51-D0AB-40C3-A209-56382A716E40}"/>
          </ac:picMkLst>
        </pc:picChg>
      </pc:sldChg>
      <pc:sldChg chg="addSp delSp modSp mod setBg">
        <pc:chgData name="Annelies van Helvoort" userId="3312b3e43a4c5e7c" providerId="LiveId" clId="{D6C8FCE2-A73A-4DB1-833F-28BE96879DA9}" dt="2021-07-20T17:49:34.576" v="4005" actId="20577"/>
        <pc:sldMkLst>
          <pc:docMk/>
          <pc:sldMk cId="2344110258" sldId="309"/>
        </pc:sldMkLst>
        <pc:spChg chg="add mod">
          <ac:chgData name="Annelies van Helvoort" userId="3312b3e43a4c5e7c" providerId="LiveId" clId="{D6C8FCE2-A73A-4DB1-833F-28BE96879DA9}" dt="2021-07-20T17:49:34.576" v="4005" actId="20577"/>
          <ac:spMkLst>
            <pc:docMk/>
            <pc:sldMk cId="2344110258" sldId="309"/>
            <ac:spMk id="2" creationId="{81CE821A-6441-4769-941E-E9689E54606E}"/>
          </ac:spMkLst>
        </pc:spChg>
        <pc:spChg chg="del mod">
          <ac:chgData name="Annelies van Helvoort" userId="3312b3e43a4c5e7c" providerId="LiveId" clId="{D6C8FCE2-A73A-4DB1-833F-28BE96879DA9}" dt="2021-07-19T08:00:50.231" v="105" actId="478"/>
          <ac:spMkLst>
            <pc:docMk/>
            <pc:sldMk cId="2344110258" sldId="309"/>
            <ac:spMk id="6" creationId="{BB0CC14E-A28E-43F9-A68F-61F5BDCA1318}"/>
          </ac:spMkLst>
        </pc:spChg>
        <pc:spChg chg="del mod">
          <ac:chgData name="Annelies van Helvoort" userId="3312b3e43a4c5e7c" providerId="LiveId" clId="{D6C8FCE2-A73A-4DB1-833F-28BE96879DA9}" dt="2021-07-20T07:01:21.841" v="3273" actId="478"/>
          <ac:spMkLst>
            <pc:docMk/>
            <pc:sldMk cId="2344110258" sldId="309"/>
            <ac:spMk id="8" creationId="{6C292365-CA56-4B95-822A-67BBD5F79878}"/>
          </ac:spMkLst>
        </pc:spChg>
        <pc:spChg chg="del">
          <ac:chgData name="Annelies van Helvoort" userId="3312b3e43a4c5e7c" providerId="LiveId" clId="{D6C8FCE2-A73A-4DB1-833F-28BE96879DA9}" dt="2021-07-19T08:00:53.663" v="106" actId="478"/>
          <ac:spMkLst>
            <pc:docMk/>
            <pc:sldMk cId="2344110258" sldId="309"/>
            <ac:spMk id="10" creationId="{086CBB65-653B-4FC8-8CE9-ED5690F6D3DF}"/>
          </ac:spMkLst>
        </pc:spChg>
        <pc:spChg chg="add mod">
          <ac:chgData name="Annelies van Helvoort" userId="3312b3e43a4c5e7c" providerId="LiveId" clId="{D6C8FCE2-A73A-4DB1-833F-28BE96879DA9}" dt="2021-07-20T07:01:37.933" v="3275" actId="1076"/>
          <ac:spMkLst>
            <pc:docMk/>
            <pc:sldMk cId="2344110258" sldId="309"/>
            <ac:spMk id="11" creationId="{F1B39685-928B-4428-834F-B4D0A5A67786}"/>
          </ac:spMkLst>
        </pc:spChg>
        <pc:spChg chg="add">
          <ac:chgData name="Annelies van Helvoort" userId="3312b3e43a4c5e7c" providerId="LiveId" clId="{D6C8FCE2-A73A-4DB1-833F-28BE96879DA9}" dt="2021-07-20T07:01:09.496" v="3272" actId="26606"/>
          <ac:spMkLst>
            <pc:docMk/>
            <pc:sldMk cId="2344110258" sldId="309"/>
            <ac:spMk id="71" creationId="{5AAE9118-0436-4488-AC4A-C14DF6A7B6B1}"/>
          </ac:spMkLst>
        </pc:spChg>
        <pc:spChg chg="add">
          <ac:chgData name="Annelies van Helvoort" userId="3312b3e43a4c5e7c" providerId="LiveId" clId="{D6C8FCE2-A73A-4DB1-833F-28BE96879DA9}" dt="2021-07-20T07:01:09.496" v="3272" actId="26606"/>
          <ac:spMkLst>
            <pc:docMk/>
            <pc:sldMk cId="2344110258" sldId="309"/>
            <ac:spMk id="73" creationId="{1B10F861-B8F1-49C7-BD58-EAB20CEE7F93}"/>
          </ac:spMkLst>
        </pc:spChg>
        <pc:spChg chg="add">
          <ac:chgData name="Annelies van Helvoort" userId="3312b3e43a4c5e7c" providerId="LiveId" clId="{D6C8FCE2-A73A-4DB1-833F-28BE96879DA9}" dt="2021-07-20T07:01:09.496" v="3272" actId="26606"/>
          <ac:spMkLst>
            <pc:docMk/>
            <pc:sldMk cId="2344110258" sldId="309"/>
            <ac:spMk id="75" creationId="{61F6E425-22AB-4DA2-8FAC-58ADB58EF6C3}"/>
          </ac:spMkLst>
        </pc:spChg>
        <pc:picChg chg="mod ord">
          <ac:chgData name="Annelies van Helvoort" userId="3312b3e43a4c5e7c" providerId="LiveId" clId="{D6C8FCE2-A73A-4DB1-833F-28BE96879DA9}" dt="2021-07-20T07:01:43.805" v="3277" actId="14100"/>
          <ac:picMkLst>
            <pc:docMk/>
            <pc:sldMk cId="2344110258" sldId="309"/>
            <ac:picMk id="4" creationId="{A2BA2C21-4780-4AAF-99B6-0EF416624A27}"/>
          </ac:picMkLst>
        </pc:picChg>
        <pc:picChg chg="add mod">
          <ac:chgData name="Annelies van Helvoort" userId="3312b3e43a4c5e7c" providerId="LiveId" clId="{D6C8FCE2-A73A-4DB1-833F-28BE96879DA9}" dt="2021-07-20T07:01:40.459" v="3276" actId="14100"/>
          <ac:picMkLst>
            <pc:docMk/>
            <pc:sldMk cId="2344110258" sldId="309"/>
            <ac:picMk id="2050" creationId="{872D725E-3E36-4B7B-9C36-DD3808EBE3BF}"/>
          </ac:picMkLst>
        </pc:picChg>
      </pc:sldChg>
      <pc:sldChg chg="addSp delSp modSp del mod setBg">
        <pc:chgData name="Annelies van Helvoort" userId="3312b3e43a4c5e7c" providerId="LiveId" clId="{D6C8FCE2-A73A-4DB1-833F-28BE96879DA9}" dt="2021-07-20T17:46:06.644" v="3999" actId="47"/>
        <pc:sldMkLst>
          <pc:docMk/>
          <pc:sldMk cId="3478322834" sldId="310"/>
        </pc:sldMkLst>
        <pc:spChg chg="add mod">
          <ac:chgData name="Annelies van Helvoort" userId="3312b3e43a4c5e7c" providerId="LiveId" clId="{D6C8FCE2-A73A-4DB1-833F-28BE96879DA9}" dt="2021-07-20T07:00:03.145" v="3270" actId="20577"/>
          <ac:spMkLst>
            <pc:docMk/>
            <pc:sldMk cId="3478322834" sldId="310"/>
            <ac:spMk id="2" creationId="{2F519BA8-F06A-4A1C-B255-BB419DB5E3E6}"/>
          </ac:spMkLst>
        </pc:spChg>
        <pc:spChg chg="del mod">
          <ac:chgData name="Annelies van Helvoort" userId="3312b3e43a4c5e7c" providerId="LiveId" clId="{D6C8FCE2-A73A-4DB1-833F-28BE96879DA9}" dt="2021-07-20T06:58:45.867" v="3046" actId="478"/>
          <ac:spMkLst>
            <pc:docMk/>
            <pc:sldMk cId="3478322834" sldId="310"/>
            <ac:spMk id="8" creationId="{6C292365-CA56-4B95-822A-67BBD5F79878}"/>
          </ac:spMkLst>
        </pc:spChg>
        <pc:spChg chg="add mod">
          <ac:chgData name="Annelies van Helvoort" userId="3312b3e43a4c5e7c" providerId="LiveId" clId="{D6C8FCE2-A73A-4DB1-833F-28BE96879DA9}" dt="2021-07-20T06:58:36.686" v="3044" actId="1076"/>
          <ac:spMkLst>
            <pc:docMk/>
            <pc:sldMk cId="3478322834" sldId="310"/>
            <ac:spMk id="9" creationId="{538E15E6-2347-44EC-8B74-DC7C902FE2BC}"/>
          </ac:spMkLst>
        </pc:spChg>
        <pc:spChg chg="add">
          <ac:chgData name="Annelies van Helvoort" userId="3312b3e43a4c5e7c" providerId="LiveId" clId="{D6C8FCE2-A73A-4DB1-833F-28BE96879DA9}" dt="2021-07-20T06:58:05.789" v="3042" actId="26606"/>
          <ac:spMkLst>
            <pc:docMk/>
            <pc:sldMk cId="3478322834" sldId="310"/>
            <ac:spMk id="71" creationId="{D2B783EE-0239-4717-BBEA-8C9EAC61C824}"/>
          </ac:spMkLst>
        </pc:spChg>
        <pc:spChg chg="add">
          <ac:chgData name="Annelies van Helvoort" userId="3312b3e43a4c5e7c" providerId="LiveId" clId="{D6C8FCE2-A73A-4DB1-833F-28BE96879DA9}" dt="2021-07-20T06:58:05.789" v="3042" actId="26606"/>
          <ac:spMkLst>
            <pc:docMk/>
            <pc:sldMk cId="3478322834" sldId="310"/>
            <ac:spMk id="73" creationId="{A7B99495-F43F-4D80-A44F-2CB4764EB90B}"/>
          </ac:spMkLst>
        </pc:spChg>
        <pc:spChg chg="add">
          <ac:chgData name="Annelies van Helvoort" userId="3312b3e43a4c5e7c" providerId="LiveId" clId="{D6C8FCE2-A73A-4DB1-833F-28BE96879DA9}" dt="2021-07-20T06:58:05.789" v="3042" actId="26606"/>
          <ac:spMkLst>
            <pc:docMk/>
            <pc:sldMk cId="3478322834" sldId="310"/>
            <ac:spMk id="75" creationId="{70BEB1E7-2F88-40BC-B73D-42E5B6F80BFC}"/>
          </ac:spMkLst>
        </pc:spChg>
        <pc:picChg chg="mod ord">
          <ac:chgData name="Annelies van Helvoort" userId="3312b3e43a4c5e7c" providerId="LiveId" clId="{D6C8FCE2-A73A-4DB1-833F-28BE96879DA9}" dt="2021-07-20T06:58:05.789" v="3042" actId="26606"/>
          <ac:picMkLst>
            <pc:docMk/>
            <pc:sldMk cId="3478322834" sldId="310"/>
            <ac:picMk id="4" creationId="{A2BA2C21-4780-4AAF-99B6-0EF416624A27}"/>
          </ac:picMkLst>
        </pc:picChg>
        <pc:picChg chg="add mod">
          <ac:chgData name="Annelies van Helvoort" userId="3312b3e43a4c5e7c" providerId="LiveId" clId="{D6C8FCE2-A73A-4DB1-833F-28BE96879DA9}" dt="2021-07-20T06:58:05.789" v="3042" actId="26606"/>
          <ac:picMkLst>
            <pc:docMk/>
            <pc:sldMk cId="3478322834" sldId="310"/>
            <ac:picMk id="1026" creationId="{08C522C4-B750-45F4-9C44-D90CEDB95B55}"/>
          </ac:picMkLst>
        </pc:picChg>
      </pc:sldChg>
      <pc:sldChg chg="addSp delSp modSp add mod">
        <pc:chgData name="Annelies van Helvoort" userId="3312b3e43a4c5e7c" providerId="LiveId" clId="{D6C8FCE2-A73A-4DB1-833F-28BE96879DA9}" dt="2021-07-20T17:43:32.766" v="3895" actId="20577"/>
        <pc:sldMkLst>
          <pc:docMk/>
          <pc:sldMk cId="23967806" sldId="311"/>
        </pc:sldMkLst>
        <pc:spChg chg="add mod">
          <ac:chgData name="Annelies van Helvoort" userId="3312b3e43a4c5e7c" providerId="LiveId" clId="{D6C8FCE2-A73A-4DB1-833F-28BE96879DA9}" dt="2021-07-20T17:43:32.766" v="3895" actId="20577"/>
          <ac:spMkLst>
            <pc:docMk/>
            <pc:sldMk cId="23967806" sldId="311"/>
            <ac:spMk id="3" creationId="{EEE52237-8C5D-45A0-A634-127424FB3E24}"/>
          </ac:spMkLst>
        </pc:spChg>
        <pc:spChg chg="del">
          <ac:chgData name="Annelies van Helvoort" userId="3312b3e43a4c5e7c" providerId="LiveId" clId="{D6C8FCE2-A73A-4DB1-833F-28BE96879DA9}" dt="2021-07-20T07:03:06.915" v="3367" actId="478"/>
          <ac:spMkLst>
            <pc:docMk/>
            <pc:sldMk cId="23967806" sldId="311"/>
            <ac:spMk id="7" creationId="{4EDD913E-1845-4CF9-BA04-90A5B9D667D9}"/>
          </ac:spMkLst>
        </pc:spChg>
        <pc:spChg chg="del mod">
          <ac:chgData name="Annelies van Helvoort" userId="3312b3e43a4c5e7c" providerId="LiveId" clId="{D6C8FCE2-A73A-4DB1-833F-28BE96879DA9}" dt="2021-07-20T07:03:13.176" v="3369" actId="478"/>
          <ac:spMkLst>
            <pc:docMk/>
            <pc:sldMk cId="23967806" sldId="311"/>
            <ac:spMk id="8" creationId="{D10A8631-FB6D-496C-959A-44274E090DD6}"/>
          </ac:spMkLst>
        </pc:spChg>
        <pc:picChg chg="add mod">
          <ac:chgData name="Annelies van Helvoort" userId="3312b3e43a4c5e7c" providerId="LiveId" clId="{D6C8FCE2-A73A-4DB1-833F-28BE96879DA9}" dt="2021-07-20T17:39:57.641" v="3689" actId="1076"/>
          <ac:picMkLst>
            <pc:docMk/>
            <pc:sldMk cId="23967806" sldId="311"/>
            <ac:picMk id="10" creationId="{E64384A2-8745-4064-8E3E-F6BD1EBB2600}"/>
          </ac:picMkLst>
        </pc:picChg>
        <pc:picChg chg="add del mod">
          <ac:chgData name="Annelies van Helvoort" userId="3312b3e43a4c5e7c" providerId="LiveId" clId="{D6C8FCE2-A73A-4DB1-833F-28BE96879DA9}" dt="2021-07-20T17:39:53.478" v="3687" actId="478"/>
          <ac:picMkLst>
            <pc:docMk/>
            <pc:sldMk cId="23967806" sldId="311"/>
            <ac:picMk id="4098" creationId="{97FD6064-4C82-4A04-B108-5AAC13259BB8}"/>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3D05B-AFFD-4F49-B682-1F1974CABA01}"/>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E24415AA-1C28-4712-AA72-91A1E2B3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44D5145A-80F1-4AE4-94E0-94A14FAC2832}"/>
              </a:ext>
            </a:extLst>
          </p:cNvPr>
          <p:cNvSpPr>
            <a:spLocks noGrp="1"/>
          </p:cNvSpPr>
          <p:nvPr>
            <p:ph type="dt" sz="half" idx="10"/>
          </p:nvPr>
        </p:nvSpPr>
        <p:spPr/>
        <p:txBody>
          <a:bodyPr/>
          <a:lstStyle/>
          <a:p>
            <a:fld id="{AB750577-70F3-4F22-BAC4-E3D360DCF865}" type="datetimeFigureOut">
              <a:rPr lang="nl-NL" smtClean="0"/>
              <a:t>20-7-2021</a:t>
            </a:fld>
            <a:endParaRPr lang="nl-NL"/>
          </a:p>
        </p:txBody>
      </p:sp>
      <p:sp>
        <p:nvSpPr>
          <p:cNvPr id="5" name="Tijdelijke aanduiding voor voettekst 4">
            <a:extLst>
              <a:ext uri="{FF2B5EF4-FFF2-40B4-BE49-F238E27FC236}">
                <a16:creationId xmlns:a16="http://schemas.microsoft.com/office/drawing/2014/main" id="{1BB50707-B920-4B65-9CD0-C15355A49D0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34ADFEA-BB30-4DA8-9776-1747B64E8478}"/>
              </a:ext>
            </a:extLst>
          </p:cNvPr>
          <p:cNvSpPr>
            <a:spLocks noGrp="1"/>
          </p:cNvSpPr>
          <p:nvPr>
            <p:ph type="sldNum" sz="quarter" idx="12"/>
          </p:nvPr>
        </p:nvSpPr>
        <p:spPr/>
        <p:txBody>
          <a:bodyPr/>
          <a:lstStyle/>
          <a:p>
            <a:fld id="{4933D743-9F6C-40C0-9AD7-605C5EDE68C2}" type="slidenum">
              <a:rPr lang="nl-NL" smtClean="0"/>
              <a:t>‹nr.›</a:t>
            </a:fld>
            <a:endParaRPr lang="nl-NL"/>
          </a:p>
        </p:txBody>
      </p:sp>
    </p:spTree>
    <p:extLst>
      <p:ext uri="{BB962C8B-B14F-4D97-AF65-F5344CB8AC3E}">
        <p14:creationId xmlns:p14="http://schemas.microsoft.com/office/powerpoint/2010/main" val="908517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753DDE-AC9E-4F32-9807-CEC9C0E4B48B}"/>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BA9BC073-733E-40F4-A123-158DB817092F}"/>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524AE87-6FB4-4C5B-903E-8A0E045A4F87}"/>
              </a:ext>
            </a:extLst>
          </p:cNvPr>
          <p:cNvSpPr>
            <a:spLocks noGrp="1"/>
          </p:cNvSpPr>
          <p:nvPr>
            <p:ph type="dt" sz="half" idx="10"/>
          </p:nvPr>
        </p:nvSpPr>
        <p:spPr/>
        <p:txBody>
          <a:bodyPr/>
          <a:lstStyle/>
          <a:p>
            <a:fld id="{AB750577-70F3-4F22-BAC4-E3D360DCF865}" type="datetimeFigureOut">
              <a:rPr lang="nl-NL" smtClean="0"/>
              <a:t>20-7-2021</a:t>
            </a:fld>
            <a:endParaRPr lang="nl-NL"/>
          </a:p>
        </p:txBody>
      </p:sp>
      <p:sp>
        <p:nvSpPr>
          <p:cNvPr id="5" name="Tijdelijke aanduiding voor voettekst 4">
            <a:extLst>
              <a:ext uri="{FF2B5EF4-FFF2-40B4-BE49-F238E27FC236}">
                <a16:creationId xmlns:a16="http://schemas.microsoft.com/office/drawing/2014/main" id="{B20785BF-2C7A-490D-B28A-9303B775B7A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03B15F8-4DC5-4A5E-9D5E-101CD116AB14}"/>
              </a:ext>
            </a:extLst>
          </p:cNvPr>
          <p:cNvSpPr>
            <a:spLocks noGrp="1"/>
          </p:cNvSpPr>
          <p:nvPr>
            <p:ph type="sldNum" sz="quarter" idx="12"/>
          </p:nvPr>
        </p:nvSpPr>
        <p:spPr/>
        <p:txBody>
          <a:bodyPr/>
          <a:lstStyle/>
          <a:p>
            <a:fld id="{4933D743-9F6C-40C0-9AD7-605C5EDE68C2}" type="slidenum">
              <a:rPr lang="nl-NL" smtClean="0"/>
              <a:t>‹nr.›</a:t>
            </a:fld>
            <a:endParaRPr lang="nl-NL"/>
          </a:p>
        </p:txBody>
      </p:sp>
    </p:spTree>
    <p:extLst>
      <p:ext uri="{BB962C8B-B14F-4D97-AF65-F5344CB8AC3E}">
        <p14:creationId xmlns:p14="http://schemas.microsoft.com/office/powerpoint/2010/main" val="3171902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F3ECDAA-9DCC-435F-92AA-D3B56937C468}"/>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DF273F7A-2DD3-43F4-B3B1-71DE04D0BA72}"/>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49AF595-5C4E-418F-9B52-3C2DFFFD3548}"/>
              </a:ext>
            </a:extLst>
          </p:cNvPr>
          <p:cNvSpPr>
            <a:spLocks noGrp="1"/>
          </p:cNvSpPr>
          <p:nvPr>
            <p:ph type="dt" sz="half" idx="10"/>
          </p:nvPr>
        </p:nvSpPr>
        <p:spPr/>
        <p:txBody>
          <a:bodyPr/>
          <a:lstStyle/>
          <a:p>
            <a:fld id="{AB750577-70F3-4F22-BAC4-E3D360DCF865}" type="datetimeFigureOut">
              <a:rPr lang="nl-NL" smtClean="0"/>
              <a:t>20-7-2021</a:t>
            </a:fld>
            <a:endParaRPr lang="nl-NL"/>
          </a:p>
        </p:txBody>
      </p:sp>
      <p:sp>
        <p:nvSpPr>
          <p:cNvPr id="5" name="Tijdelijke aanduiding voor voettekst 4">
            <a:extLst>
              <a:ext uri="{FF2B5EF4-FFF2-40B4-BE49-F238E27FC236}">
                <a16:creationId xmlns:a16="http://schemas.microsoft.com/office/drawing/2014/main" id="{0008ADDA-4DD4-49AB-84C8-D20F224BB3D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D021FF3-E556-464F-9393-1741E82059C4}"/>
              </a:ext>
            </a:extLst>
          </p:cNvPr>
          <p:cNvSpPr>
            <a:spLocks noGrp="1"/>
          </p:cNvSpPr>
          <p:nvPr>
            <p:ph type="sldNum" sz="quarter" idx="12"/>
          </p:nvPr>
        </p:nvSpPr>
        <p:spPr/>
        <p:txBody>
          <a:bodyPr/>
          <a:lstStyle/>
          <a:p>
            <a:fld id="{4933D743-9F6C-40C0-9AD7-605C5EDE68C2}" type="slidenum">
              <a:rPr lang="nl-NL" smtClean="0"/>
              <a:t>‹nr.›</a:t>
            </a:fld>
            <a:endParaRPr lang="nl-NL"/>
          </a:p>
        </p:txBody>
      </p:sp>
    </p:spTree>
    <p:extLst>
      <p:ext uri="{BB962C8B-B14F-4D97-AF65-F5344CB8AC3E}">
        <p14:creationId xmlns:p14="http://schemas.microsoft.com/office/powerpoint/2010/main" val="1953791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4EC85E-6C4B-4412-A500-6098C888CDC0}"/>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49AED10-C248-4248-BBD2-0566ACA832AA}"/>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F0C46D7-3A58-4CBC-BC17-3E4E7CE76D25}"/>
              </a:ext>
            </a:extLst>
          </p:cNvPr>
          <p:cNvSpPr>
            <a:spLocks noGrp="1"/>
          </p:cNvSpPr>
          <p:nvPr>
            <p:ph type="dt" sz="half" idx="10"/>
          </p:nvPr>
        </p:nvSpPr>
        <p:spPr/>
        <p:txBody>
          <a:bodyPr/>
          <a:lstStyle/>
          <a:p>
            <a:fld id="{AB750577-70F3-4F22-BAC4-E3D360DCF865}" type="datetimeFigureOut">
              <a:rPr lang="nl-NL" smtClean="0"/>
              <a:t>20-7-2021</a:t>
            </a:fld>
            <a:endParaRPr lang="nl-NL"/>
          </a:p>
        </p:txBody>
      </p:sp>
      <p:sp>
        <p:nvSpPr>
          <p:cNvPr id="5" name="Tijdelijke aanduiding voor voettekst 4">
            <a:extLst>
              <a:ext uri="{FF2B5EF4-FFF2-40B4-BE49-F238E27FC236}">
                <a16:creationId xmlns:a16="http://schemas.microsoft.com/office/drawing/2014/main" id="{C939F90B-5A85-4CDA-A8C6-EEAC0F0E597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6202819-A3FD-4D1D-8598-8BF794ED1BD2}"/>
              </a:ext>
            </a:extLst>
          </p:cNvPr>
          <p:cNvSpPr>
            <a:spLocks noGrp="1"/>
          </p:cNvSpPr>
          <p:nvPr>
            <p:ph type="sldNum" sz="quarter" idx="12"/>
          </p:nvPr>
        </p:nvSpPr>
        <p:spPr/>
        <p:txBody>
          <a:bodyPr/>
          <a:lstStyle/>
          <a:p>
            <a:fld id="{4933D743-9F6C-40C0-9AD7-605C5EDE68C2}" type="slidenum">
              <a:rPr lang="nl-NL" smtClean="0"/>
              <a:t>‹nr.›</a:t>
            </a:fld>
            <a:endParaRPr lang="nl-NL"/>
          </a:p>
        </p:txBody>
      </p:sp>
    </p:spTree>
    <p:extLst>
      <p:ext uri="{BB962C8B-B14F-4D97-AF65-F5344CB8AC3E}">
        <p14:creationId xmlns:p14="http://schemas.microsoft.com/office/powerpoint/2010/main" val="270109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3EAECD-8B52-4BD9-B13C-CAB2A067A29C}"/>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67519451-9A2D-43D1-901D-C4E20DD10C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8B020A2A-D6A1-40F1-9781-4E49EC6FE40A}"/>
              </a:ext>
            </a:extLst>
          </p:cNvPr>
          <p:cNvSpPr>
            <a:spLocks noGrp="1"/>
          </p:cNvSpPr>
          <p:nvPr>
            <p:ph type="dt" sz="half" idx="10"/>
          </p:nvPr>
        </p:nvSpPr>
        <p:spPr/>
        <p:txBody>
          <a:bodyPr/>
          <a:lstStyle/>
          <a:p>
            <a:fld id="{AB750577-70F3-4F22-BAC4-E3D360DCF865}" type="datetimeFigureOut">
              <a:rPr lang="nl-NL" smtClean="0"/>
              <a:t>20-7-2021</a:t>
            </a:fld>
            <a:endParaRPr lang="nl-NL"/>
          </a:p>
        </p:txBody>
      </p:sp>
      <p:sp>
        <p:nvSpPr>
          <p:cNvPr id="5" name="Tijdelijke aanduiding voor voettekst 4">
            <a:extLst>
              <a:ext uri="{FF2B5EF4-FFF2-40B4-BE49-F238E27FC236}">
                <a16:creationId xmlns:a16="http://schemas.microsoft.com/office/drawing/2014/main" id="{1B53D65D-2039-4D36-B934-473926E5DC3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06D1B70-F299-4E49-9B59-F559BC0C2478}"/>
              </a:ext>
            </a:extLst>
          </p:cNvPr>
          <p:cNvSpPr>
            <a:spLocks noGrp="1"/>
          </p:cNvSpPr>
          <p:nvPr>
            <p:ph type="sldNum" sz="quarter" idx="12"/>
          </p:nvPr>
        </p:nvSpPr>
        <p:spPr/>
        <p:txBody>
          <a:bodyPr/>
          <a:lstStyle/>
          <a:p>
            <a:fld id="{4933D743-9F6C-40C0-9AD7-605C5EDE68C2}" type="slidenum">
              <a:rPr lang="nl-NL" smtClean="0"/>
              <a:t>‹nr.›</a:t>
            </a:fld>
            <a:endParaRPr lang="nl-NL"/>
          </a:p>
        </p:txBody>
      </p:sp>
    </p:spTree>
    <p:extLst>
      <p:ext uri="{BB962C8B-B14F-4D97-AF65-F5344CB8AC3E}">
        <p14:creationId xmlns:p14="http://schemas.microsoft.com/office/powerpoint/2010/main" val="950578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C59600-EE08-474E-8186-C4F96E0B806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7D7AF5B-EF97-486D-8A7C-5A0C3F4FA032}"/>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074742E-B4E9-4F3A-9ADE-D6067417CE94}"/>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64E5D713-45FF-44C1-B867-6871AE204AD2}"/>
              </a:ext>
            </a:extLst>
          </p:cNvPr>
          <p:cNvSpPr>
            <a:spLocks noGrp="1"/>
          </p:cNvSpPr>
          <p:nvPr>
            <p:ph type="dt" sz="half" idx="10"/>
          </p:nvPr>
        </p:nvSpPr>
        <p:spPr/>
        <p:txBody>
          <a:bodyPr/>
          <a:lstStyle/>
          <a:p>
            <a:fld id="{AB750577-70F3-4F22-BAC4-E3D360DCF865}" type="datetimeFigureOut">
              <a:rPr lang="nl-NL" smtClean="0"/>
              <a:t>20-7-2021</a:t>
            </a:fld>
            <a:endParaRPr lang="nl-NL"/>
          </a:p>
        </p:txBody>
      </p:sp>
      <p:sp>
        <p:nvSpPr>
          <p:cNvPr id="6" name="Tijdelijke aanduiding voor voettekst 5">
            <a:extLst>
              <a:ext uri="{FF2B5EF4-FFF2-40B4-BE49-F238E27FC236}">
                <a16:creationId xmlns:a16="http://schemas.microsoft.com/office/drawing/2014/main" id="{5C4A31C8-B671-48AF-B83F-A5213C3A665F}"/>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C5C343B-F392-482E-A197-C6E200A02268}"/>
              </a:ext>
            </a:extLst>
          </p:cNvPr>
          <p:cNvSpPr>
            <a:spLocks noGrp="1"/>
          </p:cNvSpPr>
          <p:nvPr>
            <p:ph type="sldNum" sz="quarter" idx="12"/>
          </p:nvPr>
        </p:nvSpPr>
        <p:spPr/>
        <p:txBody>
          <a:bodyPr/>
          <a:lstStyle/>
          <a:p>
            <a:fld id="{4933D743-9F6C-40C0-9AD7-605C5EDE68C2}" type="slidenum">
              <a:rPr lang="nl-NL" smtClean="0"/>
              <a:t>‹nr.›</a:t>
            </a:fld>
            <a:endParaRPr lang="nl-NL"/>
          </a:p>
        </p:txBody>
      </p:sp>
    </p:spTree>
    <p:extLst>
      <p:ext uri="{BB962C8B-B14F-4D97-AF65-F5344CB8AC3E}">
        <p14:creationId xmlns:p14="http://schemas.microsoft.com/office/powerpoint/2010/main" val="2088611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DAD7BA-9A3A-40D9-AE2E-22F6A818F646}"/>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24CA46C6-8755-4BE4-A382-4F1B15BEAA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7E87BD81-E053-4464-9AD8-767B7E7C8C3F}"/>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9AE32DD7-D1D3-4C19-933A-A64702D16D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ADB385C-C341-4DB2-829A-7A2EB1A3C73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952BAE6B-3075-4E5C-90DF-CFE6C6407127}"/>
              </a:ext>
            </a:extLst>
          </p:cNvPr>
          <p:cNvSpPr>
            <a:spLocks noGrp="1"/>
          </p:cNvSpPr>
          <p:nvPr>
            <p:ph type="dt" sz="half" idx="10"/>
          </p:nvPr>
        </p:nvSpPr>
        <p:spPr/>
        <p:txBody>
          <a:bodyPr/>
          <a:lstStyle/>
          <a:p>
            <a:fld id="{AB750577-70F3-4F22-BAC4-E3D360DCF865}" type="datetimeFigureOut">
              <a:rPr lang="nl-NL" smtClean="0"/>
              <a:t>20-7-2021</a:t>
            </a:fld>
            <a:endParaRPr lang="nl-NL"/>
          </a:p>
        </p:txBody>
      </p:sp>
      <p:sp>
        <p:nvSpPr>
          <p:cNvPr id="8" name="Tijdelijke aanduiding voor voettekst 7">
            <a:extLst>
              <a:ext uri="{FF2B5EF4-FFF2-40B4-BE49-F238E27FC236}">
                <a16:creationId xmlns:a16="http://schemas.microsoft.com/office/drawing/2014/main" id="{B92895D9-8FF5-40C5-B21F-2DCC6A7BEF26}"/>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2FBD039A-B563-4ED2-ABB6-CA0B84981F0A}"/>
              </a:ext>
            </a:extLst>
          </p:cNvPr>
          <p:cNvSpPr>
            <a:spLocks noGrp="1"/>
          </p:cNvSpPr>
          <p:nvPr>
            <p:ph type="sldNum" sz="quarter" idx="12"/>
          </p:nvPr>
        </p:nvSpPr>
        <p:spPr/>
        <p:txBody>
          <a:bodyPr/>
          <a:lstStyle/>
          <a:p>
            <a:fld id="{4933D743-9F6C-40C0-9AD7-605C5EDE68C2}" type="slidenum">
              <a:rPr lang="nl-NL" smtClean="0"/>
              <a:t>‹nr.›</a:t>
            </a:fld>
            <a:endParaRPr lang="nl-NL"/>
          </a:p>
        </p:txBody>
      </p:sp>
    </p:spTree>
    <p:extLst>
      <p:ext uri="{BB962C8B-B14F-4D97-AF65-F5344CB8AC3E}">
        <p14:creationId xmlns:p14="http://schemas.microsoft.com/office/powerpoint/2010/main" val="1980167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84EB11-E5B4-4F70-999B-2C4CC4E010B5}"/>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1EE0D6E-BEA4-427B-8E10-91C18D76965D}"/>
              </a:ext>
            </a:extLst>
          </p:cNvPr>
          <p:cNvSpPr>
            <a:spLocks noGrp="1"/>
          </p:cNvSpPr>
          <p:nvPr>
            <p:ph type="dt" sz="half" idx="10"/>
          </p:nvPr>
        </p:nvSpPr>
        <p:spPr/>
        <p:txBody>
          <a:bodyPr/>
          <a:lstStyle/>
          <a:p>
            <a:fld id="{AB750577-70F3-4F22-BAC4-E3D360DCF865}" type="datetimeFigureOut">
              <a:rPr lang="nl-NL" smtClean="0"/>
              <a:t>20-7-2021</a:t>
            </a:fld>
            <a:endParaRPr lang="nl-NL"/>
          </a:p>
        </p:txBody>
      </p:sp>
      <p:sp>
        <p:nvSpPr>
          <p:cNvPr id="4" name="Tijdelijke aanduiding voor voettekst 3">
            <a:extLst>
              <a:ext uri="{FF2B5EF4-FFF2-40B4-BE49-F238E27FC236}">
                <a16:creationId xmlns:a16="http://schemas.microsoft.com/office/drawing/2014/main" id="{4809E97F-591D-4114-AEBC-905EB2AC7077}"/>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14F9427D-3EDE-4E95-A67A-57D050048057}"/>
              </a:ext>
            </a:extLst>
          </p:cNvPr>
          <p:cNvSpPr>
            <a:spLocks noGrp="1"/>
          </p:cNvSpPr>
          <p:nvPr>
            <p:ph type="sldNum" sz="quarter" idx="12"/>
          </p:nvPr>
        </p:nvSpPr>
        <p:spPr/>
        <p:txBody>
          <a:bodyPr/>
          <a:lstStyle/>
          <a:p>
            <a:fld id="{4933D743-9F6C-40C0-9AD7-605C5EDE68C2}" type="slidenum">
              <a:rPr lang="nl-NL" smtClean="0"/>
              <a:t>‹nr.›</a:t>
            </a:fld>
            <a:endParaRPr lang="nl-NL"/>
          </a:p>
        </p:txBody>
      </p:sp>
    </p:spTree>
    <p:extLst>
      <p:ext uri="{BB962C8B-B14F-4D97-AF65-F5344CB8AC3E}">
        <p14:creationId xmlns:p14="http://schemas.microsoft.com/office/powerpoint/2010/main" val="2624575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DADF230-EB57-4375-A3ED-841B9963240B}"/>
              </a:ext>
            </a:extLst>
          </p:cNvPr>
          <p:cNvSpPr>
            <a:spLocks noGrp="1"/>
          </p:cNvSpPr>
          <p:nvPr>
            <p:ph type="dt" sz="half" idx="10"/>
          </p:nvPr>
        </p:nvSpPr>
        <p:spPr/>
        <p:txBody>
          <a:bodyPr/>
          <a:lstStyle/>
          <a:p>
            <a:fld id="{AB750577-70F3-4F22-BAC4-E3D360DCF865}" type="datetimeFigureOut">
              <a:rPr lang="nl-NL" smtClean="0"/>
              <a:t>20-7-2021</a:t>
            </a:fld>
            <a:endParaRPr lang="nl-NL"/>
          </a:p>
        </p:txBody>
      </p:sp>
      <p:sp>
        <p:nvSpPr>
          <p:cNvPr id="3" name="Tijdelijke aanduiding voor voettekst 2">
            <a:extLst>
              <a:ext uri="{FF2B5EF4-FFF2-40B4-BE49-F238E27FC236}">
                <a16:creationId xmlns:a16="http://schemas.microsoft.com/office/drawing/2014/main" id="{6E1BFA9F-A2F9-4F2F-AB66-578862680C64}"/>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F487C78A-0EDF-4F0D-9079-7F445FAAB2B8}"/>
              </a:ext>
            </a:extLst>
          </p:cNvPr>
          <p:cNvSpPr>
            <a:spLocks noGrp="1"/>
          </p:cNvSpPr>
          <p:nvPr>
            <p:ph type="sldNum" sz="quarter" idx="12"/>
          </p:nvPr>
        </p:nvSpPr>
        <p:spPr/>
        <p:txBody>
          <a:bodyPr/>
          <a:lstStyle/>
          <a:p>
            <a:fld id="{4933D743-9F6C-40C0-9AD7-605C5EDE68C2}" type="slidenum">
              <a:rPr lang="nl-NL" smtClean="0"/>
              <a:t>‹nr.›</a:t>
            </a:fld>
            <a:endParaRPr lang="nl-NL"/>
          </a:p>
        </p:txBody>
      </p:sp>
    </p:spTree>
    <p:extLst>
      <p:ext uri="{BB962C8B-B14F-4D97-AF65-F5344CB8AC3E}">
        <p14:creationId xmlns:p14="http://schemas.microsoft.com/office/powerpoint/2010/main" val="2055745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835292-EC4F-45BE-A5EB-3C2453925AA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07451AC2-D94C-4D11-AD67-97B36FC9D5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2E136C20-F949-4234-A72D-2A3FA2A06F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258E3E2-674D-4CC3-8B74-F97ADB674458}"/>
              </a:ext>
            </a:extLst>
          </p:cNvPr>
          <p:cNvSpPr>
            <a:spLocks noGrp="1"/>
          </p:cNvSpPr>
          <p:nvPr>
            <p:ph type="dt" sz="half" idx="10"/>
          </p:nvPr>
        </p:nvSpPr>
        <p:spPr/>
        <p:txBody>
          <a:bodyPr/>
          <a:lstStyle/>
          <a:p>
            <a:fld id="{AB750577-70F3-4F22-BAC4-E3D360DCF865}" type="datetimeFigureOut">
              <a:rPr lang="nl-NL" smtClean="0"/>
              <a:t>20-7-2021</a:t>
            </a:fld>
            <a:endParaRPr lang="nl-NL"/>
          </a:p>
        </p:txBody>
      </p:sp>
      <p:sp>
        <p:nvSpPr>
          <p:cNvPr id="6" name="Tijdelijke aanduiding voor voettekst 5">
            <a:extLst>
              <a:ext uri="{FF2B5EF4-FFF2-40B4-BE49-F238E27FC236}">
                <a16:creationId xmlns:a16="http://schemas.microsoft.com/office/drawing/2014/main" id="{23E05854-6F31-41D7-9284-8CAF82B6A41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0E8C431-2B8E-4899-968B-ECC79B96229C}"/>
              </a:ext>
            </a:extLst>
          </p:cNvPr>
          <p:cNvSpPr>
            <a:spLocks noGrp="1"/>
          </p:cNvSpPr>
          <p:nvPr>
            <p:ph type="sldNum" sz="quarter" idx="12"/>
          </p:nvPr>
        </p:nvSpPr>
        <p:spPr/>
        <p:txBody>
          <a:bodyPr/>
          <a:lstStyle/>
          <a:p>
            <a:fld id="{4933D743-9F6C-40C0-9AD7-605C5EDE68C2}" type="slidenum">
              <a:rPr lang="nl-NL" smtClean="0"/>
              <a:t>‹nr.›</a:t>
            </a:fld>
            <a:endParaRPr lang="nl-NL"/>
          </a:p>
        </p:txBody>
      </p:sp>
    </p:spTree>
    <p:extLst>
      <p:ext uri="{BB962C8B-B14F-4D97-AF65-F5344CB8AC3E}">
        <p14:creationId xmlns:p14="http://schemas.microsoft.com/office/powerpoint/2010/main" val="153266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52BA69-C8D5-456D-B1CD-247A708683D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C6B3016E-1FC9-4063-A32A-C232856EDE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13127DD4-14D8-4407-A5E4-00258FF897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BA794AFC-876F-48C0-B388-BA7934E2721C}"/>
              </a:ext>
            </a:extLst>
          </p:cNvPr>
          <p:cNvSpPr>
            <a:spLocks noGrp="1"/>
          </p:cNvSpPr>
          <p:nvPr>
            <p:ph type="dt" sz="half" idx="10"/>
          </p:nvPr>
        </p:nvSpPr>
        <p:spPr/>
        <p:txBody>
          <a:bodyPr/>
          <a:lstStyle/>
          <a:p>
            <a:fld id="{AB750577-70F3-4F22-BAC4-E3D360DCF865}" type="datetimeFigureOut">
              <a:rPr lang="nl-NL" smtClean="0"/>
              <a:t>20-7-2021</a:t>
            </a:fld>
            <a:endParaRPr lang="nl-NL"/>
          </a:p>
        </p:txBody>
      </p:sp>
      <p:sp>
        <p:nvSpPr>
          <p:cNvPr id="6" name="Tijdelijke aanduiding voor voettekst 5">
            <a:extLst>
              <a:ext uri="{FF2B5EF4-FFF2-40B4-BE49-F238E27FC236}">
                <a16:creationId xmlns:a16="http://schemas.microsoft.com/office/drawing/2014/main" id="{A16ABF5F-361E-4862-8313-7BA9F2B17E1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144FB55-FAAB-48C8-A3C4-543CE8E6AC2E}"/>
              </a:ext>
            </a:extLst>
          </p:cNvPr>
          <p:cNvSpPr>
            <a:spLocks noGrp="1"/>
          </p:cNvSpPr>
          <p:nvPr>
            <p:ph type="sldNum" sz="quarter" idx="12"/>
          </p:nvPr>
        </p:nvSpPr>
        <p:spPr/>
        <p:txBody>
          <a:bodyPr/>
          <a:lstStyle/>
          <a:p>
            <a:fld id="{4933D743-9F6C-40C0-9AD7-605C5EDE68C2}" type="slidenum">
              <a:rPr lang="nl-NL" smtClean="0"/>
              <a:t>‹nr.›</a:t>
            </a:fld>
            <a:endParaRPr lang="nl-NL"/>
          </a:p>
        </p:txBody>
      </p:sp>
    </p:spTree>
    <p:extLst>
      <p:ext uri="{BB962C8B-B14F-4D97-AF65-F5344CB8AC3E}">
        <p14:creationId xmlns:p14="http://schemas.microsoft.com/office/powerpoint/2010/main" val="658466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14F8F882-02DB-4DE5-8122-308D95FF5C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55B71CC4-33C1-45F2-8B88-41D0DD58D6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73378E0-4532-40AB-B7DE-860C5926D6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750577-70F3-4F22-BAC4-E3D360DCF865}" type="datetimeFigureOut">
              <a:rPr lang="nl-NL" smtClean="0"/>
              <a:t>20-7-2021</a:t>
            </a:fld>
            <a:endParaRPr lang="nl-NL"/>
          </a:p>
        </p:txBody>
      </p:sp>
      <p:sp>
        <p:nvSpPr>
          <p:cNvPr id="5" name="Tijdelijke aanduiding voor voettekst 4">
            <a:extLst>
              <a:ext uri="{FF2B5EF4-FFF2-40B4-BE49-F238E27FC236}">
                <a16:creationId xmlns:a16="http://schemas.microsoft.com/office/drawing/2014/main" id="{DBA7BDED-C9ED-42AB-A8C4-9389A3B717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597AE4C7-698E-487A-8C34-4EDBD050FA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33D743-9F6C-40C0-9AD7-605C5EDE68C2}" type="slidenum">
              <a:rPr lang="nl-NL" smtClean="0"/>
              <a:t>‹nr.›</a:t>
            </a:fld>
            <a:endParaRPr lang="nl-NL"/>
          </a:p>
        </p:txBody>
      </p:sp>
    </p:spTree>
    <p:extLst>
      <p:ext uri="{BB962C8B-B14F-4D97-AF65-F5344CB8AC3E}">
        <p14:creationId xmlns:p14="http://schemas.microsoft.com/office/powerpoint/2010/main" val="3963502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techniekontdekrijk.nl/" TargetMode="External"/><Relationship Id="rId7" Type="http://schemas.openxmlformats.org/officeDocument/2006/relationships/hyperlink" Target="mailto:laudybrouwer@techniekontdekrijk.nl"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mailto:anneliesvanhelvoort@techniekontdekrijk.nl" TargetMode="External"/><Relationship Id="rId5" Type="http://schemas.openxmlformats.org/officeDocument/2006/relationships/hyperlink" Target="mailto:info@techniekontdekrijk.nl" TargetMode="External"/><Relationship Id="rId4" Type="http://schemas.openxmlformats.org/officeDocument/2006/relationships/hyperlink" Target="https://www.facebook.com/TechniekOntdekRijk/"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techniekontdekrijk.nl/plannen-groepsbezoek/"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info@techniekontdekrijk.nl"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hyperlink" Target="mailto:anneliesvanhelvoort@techniekontdekrijk.nl" TargetMode="External"/><Relationship Id="rId4" Type="http://schemas.openxmlformats.org/officeDocument/2006/relationships/hyperlink" Target="mailto:laudybrouwer@techniekontdekrijk.n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1CB31ADA-9E10-4AFD-96C0-A6DDB1C99A63}"/>
              </a:ext>
            </a:extLst>
          </p:cNvPr>
          <p:cNvSpPr>
            <a:spLocks noGrp="1"/>
          </p:cNvSpPr>
          <p:nvPr>
            <p:ph type="subTitle" idx="1"/>
          </p:nvPr>
        </p:nvSpPr>
        <p:spPr>
          <a:xfrm>
            <a:off x="5770880" y="3431833"/>
            <a:ext cx="5303520" cy="1844040"/>
          </a:xfrm>
        </p:spPr>
        <p:txBody>
          <a:bodyPr>
            <a:normAutofit/>
          </a:bodyPr>
          <a:lstStyle/>
          <a:p>
            <a:r>
              <a:rPr lang="nl-NL" sz="4000" dirty="0"/>
              <a:t>Techniek OntdekRijk</a:t>
            </a:r>
          </a:p>
          <a:p>
            <a:r>
              <a:rPr lang="nl-NL" sz="4000" dirty="0"/>
              <a:t>W(ee) &amp; T(jes)</a:t>
            </a:r>
          </a:p>
        </p:txBody>
      </p:sp>
      <p:pic>
        <p:nvPicPr>
          <p:cNvPr id="4" name="Afbeelding 3">
            <a:extLst>
              <a:ext uri="{FF2B5EF4-FFF2-40B4-BE49-F238E27FC236}">
                <a16:creationId xmlns:a16="http://schemas.microsoft.com/office/drawing/2014/main" id="{49C11756-2516-4C28-BCF4-C5BA6DD837F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5680" y="875664"/>
            <a:ext cx="4439920" cy="3980815"/>
          </a:xfrm>
          <a:prstGeom prst="rect">
            <a:avLst/>
          </a:prstGeom>
          <a:noFill/>
          <a:ln>
            <a:noFill/>
          </a:ln>
        </p:spPr>
      </p:pic>
      <p:sp>
        <p:nvSpPr>
          <p:cNvPr id="8" name="Tekstvak 7">
            <a:extLst>
              <a:ext uri="{FF2B5EF4-FFF2-40B4-BE49-F238E27FC236}">
                <a16:creationId xmlns:a16="http://schemas.microsoft.com/office/drawing/2014/main" id="{F90D6721-BDA5-414F-A981-253B66641894}"/>
              </a:ext>
            </a:extLst>
          </p:cNvPr>
          <p:cNvSpPr txBox="1"/>
          <p:nvPr/>
        </p:nvSpPr>
        <p:spPr>
          <a:xfrm>
            <a:off x="1148080" y="5709920"/>
            <a:ext cx="3779520" cy="646331"/>
          </a:xfrm>
          <a:prstGeom prst="rect">
            <a:avLst/>
          </a:prstGeom>
          <a:noFill/>
        </p:spPr>
        <p:txBody>
          <a:bodyPr wrap="square" rtlCol="0">
            <a:spAutoFit/>
          </a:bodyPr>
          <a:lstStyle/>
          <a:p>
            <a:r>
              <a:rPr lang="nl-NL" dirty="0"/>
              <a:t>Zet op diavoorstelling en klik verder.</a:t>
            </a:r>
          </a:p>
          <a:p>
            <a:r>
              <a:rPr lang="nl-NL" dirty="0"/>
              <a:t>Zo kom je alle nieuws tegen!</a:t>
            </a:r>
          </a:p>
        </p:txBody>
      </p:sp>
      <p:sp>
        <p:nvSpPr>
          <p:cNvPr id="9" name="Ovaal 8">
            <a:extLst>
              <a:ext uri="{FF2B5EF4-FFF2-40B4-BE49-F238E27FC236}">
                <a16:creationId xmlns:a16="http://schemas.microsoft.com/office/drawing/2014/main" id="{641647C2-E26A-4ED7-921D-2510F8310A55}"/>
              </a:ext>
            </a:extLst>
          </p:cNvPr>
          <p:cNvSpPr/>
          <p:nvPr/>
        </p:nvSpPr>
        <p:spPr>
          <a:xfrm>
            <a:off x="477519" y="5181600"/>
            <a:ext cx="4662371" cy="1584960"/>
          </a:xfrm>
          <a:prstGeom prst="ellipse">
            <a:avLst/>
          </a:prstGeom>
          <a:noFill/>
          <a:ln w="349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7" name="Ovaal 6">
            <a:extLst>
              <a:ext uri="{FF2B5EF4-FFF2-40B4-BE49-F238E27FC236}">
                <a16:creationId xmlns:a16="http://schemas.microsoft.com/office/drawing/2014/main" id="{80ABA9AF-856B-419A-BC41-FECF898CB595}"/>
              </a:ext>
            </a:extLst>
          </p:cNvPr>
          <p:cNvSpPr/>
          <p:nvPr/>
        </p:nvSpPr>
        <p:spPr>
          <a:xfrm>
            <a:off x="7773832" y="883920"/>
            <a:ext cx="2578736" cy="838201"/>
          </a:xfrm>
          <a:prstGeom prst="ellipse">
            <a:avLst/>
          </a:prstGeom>
          <a:noFill/>
          <a:ln w="349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 name="Tekstvak 1">
            <a:extLst>
              <a:ext uri="{FF2B5EF4-FFF2-40B4-BE49-F238E27FC236}">
                <a16:creationId xmlns:a16="http://schemas.microsoft.com/office/drawing/2014/main" id="{1E13D8E1-AEEF-4D73-94CC-2322E7AE4590}"/>
              </a:ext>
            </a:extLst>
          </p:cNvPr>
          <p:cNvSpPr txBox="1"/>
          <p:nvPr/>
        </p:nvSpPr>
        <p:spPr>
          <a:xfrm>
            <a:off x="8422640" y="1068705"/>
            <a:ext cx="987771" cy="369332"/>
          </a:xfrm>
          <a:prstGeom prst="rect">
            <a:avLst/>
          </a:prstGeom>
          <a:noFill/>
        </p:spPr>
        <p:txBody>
          <a:bodyPr wrap="none" rtlCol="0">
            <a:spAutoFit/>
          </a:bodyPr>
          <a:lstStyle/>
          <a:p>
            <a:r>
              <a:rPr lang="nl-NL" dirty="0"/>
              <a:t>juli 2021</a:t>
            </a:r>
          </a:p>
        </p:txBody>
      </p:sp>
      <p:sp>
        <p:nvSpPr>
          <p:cNvPr id="10" name="Ovaal 9">
            <a:extLst>
              <a:ext uri="{FF2B5EF4-FFF2-40B4-BE49-F238E27FC236}">
                <a16:creationId xmlns:a16="http://schemas.microsoft.com/office/drawing/2014/main" id="{5EAC8495-80B0-44FD-B1CC-638A2E2C472E}"/>
              </a:ext>
            </a:extLst>
          </p:cNvPr>
          <p:cNvSpPr/>
          <p:nvPr/>
        </p:nvSpPr>
        <p:spPr>
          <a:xfrm>
            <a:off x="9511982" y="5359000"/>
            <a:ext cx="1077610" cy="615080"/>
          </a:xfrm>
          <a:prstGeom prst="ellipse">
            <a:avLst/>
          </a:prstGeom>
          <a:noFill/>
          <a:ln w="349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5" name="Tekstvak 4">
            <a:extLst>
              <a:ext uri="{FF2B5EF4-FFF2-40B4-BE49-F238E27FC236}">
                <a16:creationId xmlns:a16="http://schemas.microsoft.com/office/drawing/2014/main" id="{3D6899C0-AED4-4837-B3B1-E2F3B7C5AA5C}"/>
              </a:ext>
            </a:extLst>
          </p:cNvPr>
          <p:cNvSpPr txBox="1"/>
          <p:nvPr/>
        </p:nvSpPr>
        <p:spPr>
          <a:xfrm>
            <a:off x="9754386" y="5525254"/>
            <a:ext cx="1077610" cy="369332"/>
          </a:xfrm>
          <a:prstGeom prst="rect">
            <a:avLst/>
          </a:prstGeom>
          <a:noFill/>
        </p:spPr>
        <p:txBody>
          <a:bodyPr wrap="square" rtlCol="0">
            <a:spAutoFit/>
          </a:bodyPr>
          <a:lstStyle/>
          <a:p>
            <a:r>
              <a:rPr lang="nl-NL" dirty="0"/>
              <a:t>NR 8</a:t>
            </a:r>
          </a:p>
        </p:txBody>
      </p:sp>
    </p:spTree>
    <p:extLst>
      <p:ext uri="{BB962C8B-B14F-4D97-AF65-F5344CB8AC3E}">
        <p14:creationId xmlns:p14="http://schemas.microsoft.com/office/powerpoint/2010/main" val="4055263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A2BA2C21-4780-4AAF-99B6-0EF416624A2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63224" y="5429249"/>
            <a:ext cx="1496695" cy="1428751"/>
          </a:xfrm>
          <a:prstGeom prst="rect">
            <a:avLst/>
          </a:prstGeom>
          <a:noFill/>
          <a:ln>
            <a:noFill/>
          </a:ln>
        </p:spPr>
      </p:pic>
      <p:sp>
        <p:nvSpPr>
          <p:cNvPr id="2" name="Tekstvak 1">
            <a:extLst>
              <a:ext uri="{FF2B5EF4-FFF2-40B4-BE49-F238E27FC236}">
                <a16:creationId xmlns:a16="http://schemas.microsoft.com/office/drawing/2014/main" id="{831462D3-6FC0-406B-8D76-3E932DC6DAAF}"/>
              </a:ext>
            </a:extLst>
          </p:cNvPr>
          <p:cNvSpPr txBox="1"/>
          <p:nvPr/>
        </p:nvSpPr>
        <p:spPr>
          <a:xfrm>
            <a:off x="688975" y="1712684"/>
            <a:ext cx="5686425" cy="4708981"/>
          </a:xfrm>
          <a:prstGeom prst="rect">
            <a:avLst/>
          </a:prstGeom>
          <a:noFill/>
        </p:spPr>
        <p:txBody>
          <a:bodyPr wrap="square" rtlCol="0">
            <a:spAutoFit/>
          </a:bodyPr>
          <a:lstStyle/>
          <a:p>
            <a:r>
              <a:rPr lang="nl-NL" sz="4800" b="1" dirty="0">
                <a:solidFill>
                  <a:srgbClr val="00B0F0"/>
                </a:solidFill>
              </a:rPr>
              <a:t>Vragen staat vrij</a:t>
            </a:r>
          </a:p>
          <a:p>
            <a:endParaRPr lang="nl-NL" dirty="0">
              <a:solidFill>
                <a:srgbClr val="FFFF00"/>
              </a:solidFill>
            </a:endParaRPr>
          </a:p>
          <a:p>
            <a:endParaRPr lang="nl-NL" dirty="0"/>
          </a:p>
          <a:p>
            <a:endParaRPr lang="nl-NL" dirty="0"/>
          </a:p>
          <a:p>
            <a:endParaRPr lang="nl-NL" dirty="0"/>
          </a:p>
          <a:p>
            <a:endParaRPr lang="nl-NL" dirty="0"/>
          </a:p>
          <a:p>
            <a:r>
              <a:rPr lang="nl-NL" dirty="0">
                <a:hlinkClick r:id="rId3"/>
              </a:rPr>
              <a:t>www.techniekontdekrijk.nl</a:t>
            </a:r>
            <a:endParaRPr lang="nl-NL" dirty="0"/>
          </a:p>
          <a:p>
            <a:r>
              <a:rPr lang="nl-NL" dirty="0">
                <a:hlinkClick r:id="rId4"/>
              </a:rPr>
              <a:t>https://www.facebook.com/TechniekOntdekRijk/</a:t>
            </a:r>
            <a:endParaRPr lang="nl-NL" dirty="0"/>
          </a:p>
          <a:p>
            <a:endParaRPr lang="nl-NL" dirty="0"/>
          </a:p>
          <a:p>
            <a:r>
              <a:rPr lang="nl-NL" dirty="0">
                <a:hlinkClick r:id="rId5"/>
              </a:rPr>
              <a:t>info@techniekontdekrijk.nl</a:t>
            </a:r>
            <a:endParaRPr lang="nl-NL" dirty="0"/>
          </a:p>
          <a:p>
            <a:r>
              <a:rPr lang="nl-NL" dirty="0">
                <a:hlinkClick r:id="rId6"/>
              </a:rPr>
              <a:t>anneliesvanhelvoort@techniekontdekrijk.nl</a:t>
            </a:r>
            <a:endParaRPr lang="nl-NL" dirty="0"/>
          </a:p>
          <a:p>
            <a:r>
              <a:rPr lang="nl-NL" dirty="0">
                <a:hlinkClick r:id="rId7"/>
              </a:rPr>
              <a:t>laudybrouwer@techniekontdekrijk.nl</a:t>
            </a:r>
            <a:endParaRPr lang="nl-NL" dirty="0"/>
          </a:p>
          <a:p>
            <a:endParaRPr lang="nl-NL" dirty="0"/>
          </a:p>
          <a:p>
            <a:endParaRPr lang="nl-NL" dirty="0"/>
          </a:p>
          <a:p>
            <a:r>
              <a:rPr lang="nl-NL" dirty="0">
                <a:solidFill>
                  <a:srgbClr val="0070C0"/>
                </a:solidFill>
              </a:rPr>
              <a:t>Tel: 06-303066526   (Annelies)</a:t>
            </a:r>
          </a:p>
        </p:txBody>
      </p:sp>
      <p:sp>
        <p:nvSpPr>
          <p:cNvPr id="9" name="Rechthoek 8">
            <a:extLst>
              <a:ext uri="{FF2B5EF4-FFF2-40B4-BE49-F238E27FC236}">
                <a16:creationId xmlns:a16="http://schemas.microsoft.com/office/drawing/2014/main" id="{C790DC6D-26F4-4548-BA98-6B0005EF58AA}"/>
              </a:ext>
            </a:extLst>
          </p:cNvPr>
          <p:cNvSpPr/>
          <p:nvPr/>
        </p:nvSpPr>
        <p:spPr>
          <a:xfrm>
            <a:off x="8348203" y="5820458"/>
            <a:ext cx="1544718" cy="646331"/>
          </a:xfrm>
          <a:prstGeom prst="rect">
            <a:avLst/>
          </a:prstGeom>
          <a:ln w="38100">
            <a:solidFill>
              <a:srgbClr val="00B0F0"/>
            </a:solidFill>
          </a:ln>
        </p:spPr>
        <p:txBody>
          <a:bodyPr wrap="none">
            <a:spAutoFit/>
          </a:bodyPr>
          <a:lstStyle/>
          <a:p>
            <a:r>
              <a:rPr lang="nl-NL" dirty="0"/>
              <a:t>W(ee) &amp; T(jes)</a:t>
            </a:r>
          </a:p>
          <a:p>
            <a:r>
              <a:rPr lang="nl-NL" dirty="0"/>
              <a:t>Nr 8 juli 2021</a:t>
            </a:r>
          </a:p>
        </p:txBody>
      </p:sp>
      <p:sp>
        <p:nvSpPr>
          <p:cNvPr id="10" name="Pijl: rechts 9">
            <a:extLst>
              <a:ext uri="{FF2B5EF4-FFF2-40B4-BE49-F238E27FC236}">
                <a16:creationId xmlns:a16="http://schemas.microsoft.com/office/drawing/2014/main" id="{35147C62-EF0D-4DC2-9015-B41925D5D6BE}"/>
              </a:ext>
            </a:extLst>
          </p:cNvPr>
          <p:cNvSpPr/>
          <p:nvPr/>
        </p:nvSpPr>
        <p:spPr>
          <a:xfrm rot="19908903">
            <a:off x="5493813" y="3860356"/>
            <a:ext cx="1298408" cy="304783"/>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00B0F0"/>
              </a:solidFill>
            </a:endParaRPr>
          </a:p>
        </p:txBody>
      </p:sp>
      <p:sp>
        <p:nvSpPr>
          <p:cNvPr id="3" name="Tekstvak 2">
            <a:extLst>
              <a:ext uri="{FF2B5EF4-FFF2-40B4-BE49-F238E27FC236}">
                <a16:creationId xmlns:a16="http://schemas.microsoft.com/office/drawing/2014/main" id="{A436848F-34FD-444A-A697-9B969EDBB0B8}"/>
              </a:ext>
            </a:extLst>
          </p:cNvPr>
          <p:cNvSpPr txBox="1"/>
          <p:nvPr/>
        </p:nvSpPr>
        <p:spPr>
          <a:xfrm>
            <a:off x="6804898" y="3387127"/>
            <a:ext cx="1664413" cy="369332"/>
          </a:xfrm>
          <a:prstGeom prst="rect">
            <a:avLst/>
          </a:prstGeom>
          <a:noFill/>
        </p:spPr>
        <p:txBody>
          <a:bodyPr wrap="square" rtlCol="0">
            <a:spAutoFit/>
          </a:bodyPr>
          <a:lstStyle/>
          <a:p>
            <a:r>
              <a:rPr lang="nl-NL" dirty="0"/>
              <a:t>VOLGEN!!!!</a:t>
            </a:r>
          </a:p>
        </p:txBody>
      </p:sp>
    </p:spTree>
    <p:extLst>
      <p:ext uri="{BB962C8B-B14F-4D97-AF65-F5344CB8AC3E}">
        <p14:creationId xmlns:p14="http://schemas.microsoft.com/office/powerpoint/2010/main" val="2588206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5AAE9118-0436-4488-AC4A-C14DF6A7B6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2211010"/>
            <a:ext cx="12192002" cy="464699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Rounded Rectangle 26">
            <a:extLst>
              <a:ext uri="{FF2B5EF4-FFF2-40B4-BE49-F238E27FC236}">
                <a16:creationId xmlns:a16="http://schemas.microsoft.com/office/drawing/2014/main" id="{1B10F861-B8F1-49C7-BD58-EAB20CEE7F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564" y="2423160"/>
            <a:ext cx="5613569" cy="3930315"/>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Afbeelding 3">
            <a:extLst>
              <a:ext uri="{FF2B5EF4-FFF2-40B4-BE49-F238E27FC236}">
                <a16:creationId xmlns:a16="http://schemas.microsoft.com/office/drawing/2014/main" id="{A2BA2C21-4780-4AAF-99B6-0EF416624A27}"/>
              </a:ext>
            </a:extLst>
          </p:cNvPr>
          <p:cNvPicPr/>
          <p:nvPr/>
        </p:nvPicPr>
        <p:blipFill>
          <a:blip r:embed="rId2" cstate="print">
            <a:extLst>
              <a:ext uri="{28A0092B-C50C-407E-A947-70E740481C1C}">
                <a14:useLocalDpi xmlns:a14="http://schemas.microsoft.com/office/drawing/2010/main" val="0"/>
              </a:ext>
            </a:extLst>
          </a:blip>
          <a:stretch>
            <a:fillRect/>
          </a:stretch>
        </p:blipFill>
        <p:spPr bwMode="auto">
          <a:xfrm>
            <a:off x="1171343" y="3404813"/>
            <a:ext cx="3267093" cy="2629424"/>
          </a:xfrm>
          <a:prstGeom prst="rect">
            <a:avLst/>
          </a:prstGeom>
          <a:noFill/>
        </p:spPr>
      </p:pic>
      <p:sp>
        <p:nvSpPr>
          <p:cNvPr id="75" name="Rounded Rectangle 16">
            <a:extLst>
              <a:ext uri="{FF2B5EF4-FFF2-40B4-BE49-F238E27FC236}">
                <a16:creationId xmlns:a16="http://schemas.microsoft.com/office/drawing/2014/main" id="{61F6E425-22AB-4DA2-8FAC-58ADB58EF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4749" y="2423160"/>
            <a:ext cx="5613569" cy="3930315"/>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Waarneming huisartszorg gedurende vakantie">
            <a:extLst>
              <a:ext uri="{FF2B5EF4-FFF2-40B4-BE49-F238E27FC236}">
                <a16:creationId xmlns:a16="http://schemas.microsoft.com/office/drawing/2014/main" id="{872D725E-3E36-4B7B-9C36-DD3808EBE3B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315200" y="3404813"/>
            <a:ext cx="4235620" cy="2382536"/>
          </a:xfrm>
          <a:prstGeom prst="rect">
            <a:avLst/>
          </a:prstGeom>
          <a:noFill/>
          <a:extLst>
            <a:ext uri="{909E8E84-426E-40DD-AFC4-6F175D3DCCD1}">
              <a14:hiddenFill xmlns:a14="http://schemas.microsoft.com/office/drawing/2010/main">
                <a:solidFill>
                  <a:srgbClr val="FFFFFF"/>
                </a:solidFill>
              </a14:hiddenFill>
            </a:ext>
          </a:extLst>
        </p:spPr>
      </p:pic>
      <p:sp>
        <p:nvSpPr>
          <p:cNvPr id="11" name="Rechthoek 10">
            <a:extLst>
              <a:ext uri="{FF2B5EF4-FFF2-40B4-BE49-F238E27FC236}">
                <a16:creationId xmlns:a16="http://schemas.microsoft.com/office/drawing/2014/main" id="{F1B39685-928B-4428-834F-B4D0A5A67786}"/>
              </a:ext>
            </a:extLst>
          </p:cNvPr>
          <p:cNvSpPr/>
          <p:nvPr/>
        </p:nvSpPr>
        <p:spPr>
          <a:xfrm>
            <a:off x="10299814" y="5747247"/>
            <a:ext cx="1544718" cy="646331"/>
          </a:xfrm>
          <a:prstGeom prst="rect">
            <a:avLst/>
          </a:prstGeom>
          <a:ln w="38100">
            <a:solidFill>
              <a:srgbClr val="00B0F0"/>
            </a:solidFill>
          </a:ln>
        </p:spPr>
        <p:txBody>
          <a:bodyPr wrap="none">
            <a:spAutoFit/>
          </a:bodyPr>
          <a:lstStyle/>
          <a:p>
            <a:r>
              <a:rPr lang="nl-NL" dirty="0"/>
              <a:t>W(ee) &amp; T(jes)</a:t>
            </a:r>
          </a:p>
          <a:p>
            <a:r>
              <a:rPr lang="nl-NL" dirty="0"/>
              <a:t>Nr 8 juli 2021</a:t>
            </a:r>
          </a:p>
        </p:txBody>
      </p:sp>
      <p:sp>
        <p:nvSpPr>
          <p:cNvPr id="2" name="Tekstvak 1">
            <a:extLst>
              <a:ext uri="{FF2B5EF4-FFF2-40B4-BE49-F238E27FC236}">
                <a16:creationId xmlns:a16="http://schemas.microsoft.com/office/drawing/2014/main" id="{81CE821A-6441-4769-941E-E9689E54606E}"/>
              </a:ext>
            </a:extLst>
          </p:cNvPr>
          <p:cNvSpPr txBox="1"/>
          <p:nvPr/>
        </p:nvSpPr>
        <p:spPr>
          <a:xfrm>
            <a:off x="2547991" y="565079"/>
            <a:ext cx="7988725" cy="369332"/>
          </a:xfrm>
          <a:prstGeom prst="rect">
            <a:avLst/>
          </a:prstGeom>
          <a:noFill/>
        </p:spPr>
        <p:txBody>
          <a:bodyPr wrap="none" rtlCol="0">
            <a:spAutoFit/>
          </a:bodyPr>
          <a:lstStyle/>
          <a:p>
            <a:r>
              <a:rPr lang="nl-NL" dirty="0"/>
              <a:t>Een hele </a:t>
            </a:r>
            <a:r>
              <a:rPr lang="nl-NL"/>
              <a:t>fijne zomer</a:t>
            </a:r>
            <a:r>
              <a:rPr lang="nl-NL" dirty="0"/>
              <a:t>, geniet van de vrije tijd en hopelijk tot in schooljaar 2021-2022</a:t>
            </a:r>
          </a:p>
        </p:txBody>
      </p:sp>
    </p:spTree>
    <p:extLst>
      <p:ext uri="{BB962C8B-B14F-4D97-AF65-F5344CB8AC3E}">
        <p14:creationId xmlns:p14="http://schemas.microsoft.com/office/powerpoint/2010/main" val="2344110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A2BA2C21-4780-4AAF-99B6-0EF416624A2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8000" y="5567679"/>
            <a:ext cx="1391920" cy="1290321"/>
          </a:xfrm>
          <a:prstGeom prst="rect">
            <a:avLst/>
          </a:prstGeom>
          <a:noFill/>
          <a:ln>
            <a:noFill/>
          </a:ln>
        </p:spPr>
      </p:pic>
      <p:sp>
        <p:nvSpPr>
          <p:cNvPr id="5" name="Rectangle 5">
            <a:extLst>
              <a:ext uri="{FF2B5EF4-FFF2-40B4-BE49-F238E27FC236}">
                <a16:creationId xmlns:a16="http://schemas.microsoft.com/office/drawing/2014/main" id="{C1ACDC39-F976-4182-9960-5AE57008A3B0}"/>
              </a:ext>
            </a:extLst>
          </p:cNvPr>
          <p:cNvSpPr>
            <a:spLocks noChangeArrowheads="1"/>
          </p:cNvSpPr>
          <p:nvPr/>
        </p:nvSpPr>
        <p:spPr bwMode="auto">
          <a:xfrm>
            <a:off x="132080" y="443450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6" name="Rectangle 6">
            <a:extLst>
              <a:ext uri="{FF2B5EF4-FFF2-40B4-BE49-F238E27FC236}">
                <a16:creationId xmlns:a16="http://schemas.microsoft.com/office/drawing/2014/main" id="{1B9CB1FD-B367-444C-B81A-A120C4908E05}"/>
              </a:ext>
            </a:extLst>
          </p:cNvPr>
          <p:cNvSpPr>
            <a:spLocks noChangeArrowheads="1"/>
          </p:cNvSpPr>
          <p:nvPr/>
        </p:nvSpPr>
        <p:spPr bwMode="auto">
          <a:xfrm>
            <a:off x="132080" y="491710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9" name="Rectangle 7">
            <a:extLst>
              <a:ext uri="{FF2B5EF4-FFF2-40B4-BE49-F238E27FC236}">
                <a16:creationId xmlns:a16="http://schemas.microsoft.com/office/drawing/2014/main" id="{2DEA2EA9-6075-4E4E-9767-1D4E7D453922}"/>
              </a:ext>
            </a:extLst>
          </p:cNvPr>
          <p:cNvSpPr>
            <a:spLocks noChangeArrowheads="1"/>
          </p:cNvSpPr>
          <p:nvPr/>
        </p:nvSpPr>
        <p:spPr bwMode="auto">
          <a:xfrm>
            <a:off x="132080" y="5565493"/>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ltLang="nl-NL" dirty="0"/>
          </a:p>
          <a:p>
            <a:endParaRPr lang="nl-NL" dirty="0"/>
          </a:p>
        </p:txBody>
      </p:sp>
      <p:sp>
        <p:nvSpPr>
          <p:cNvPr id="2" name="Rechthoek 1">
            <a:extLst>
              <a:ext uri="{FF2B5EF4-FFF2-40B4-BE49-F238E27FC236}">
                <a16:creationId xmlns:a16="http://schemas.microsoft.com/office/drawing/2014/main" id="{AF502583-78A0-4905-9666-14E5E4D74DD5}"/>
              </a:ext>
            </a:extLst>
          </p:cNvPr>
          <p:cNvSpPr/>
          <p:nvPr/>
        </p:nvSpPr>
        <p:spPr>
          <a:xfrm>
            <a:off x="8332817" y="5905434"/>
            <a:ext cx="1563248" cy="646331"/>
          </a:xfrm>
          <a:prstGeom prst="rect">
            <a:avLst/>
          </a:prstGeom>
          <a:ln w="38100">
            <a:solidFill>
              <a:srgbClr val="00B0F0"/>
            </a:solidFill>
          </a:ln>
        </p:spPr>
        <p:txBody>
          <a:bodyPr wrap="none">
            <a:spAutoFit/>
          </a:bodyPr>
          <a:lstStyle/>
          <a:p>
            <a:r>
              <a:rPr lang="nl-NL" dirty="0"/>
              <a:t>W(ee) &amp; T(jes)</a:t>
            </a:r>
          </a:p>
          <a:p>
            <a:r>
              <a:rPr lang="nl-NL" dirty="0"/>
              <a:t>Nr 8 juli 2021</a:t>
            </a:r>
          </a:p>
        </p:txBody>
      </p:sp>
      <p:sp>
        <p:nvSpPr>
          <p:cNvPr id="3" name="Tekstvak 2">
            <a:extLst>
              <a:ext uri="{FF2B5EF4-FFF2-40B4-BE49-F238E27FC236}">
                <a16:creationId xmlns:a16="http://schemas.microsoft.com/office/drawing/2014/main" id="{2687DDB6-2053-4A2A-A434-29EE5E32D84B}"/>
              </a:ext>
            </a:extLst>
          </p:cNvPr>
          <p:cNvSpPr txBox="1"/>
          <p:nvPr/>
        </p:nvSpPr>
        <p:spPr>
          <a:xfrm>
            <a:off x="945864" y="179403"/>
            <a:ext cx="10715305" cy="4093428"/>
          </a:xfrm>
          <a:prstGeom prst="rect">
            <a:avLst/>
          </a:prstGeom>
          <a:noFill/>
        </p:spPr>
        <p:txBody>
          <a:bodyPr wrap="square" rtlCol="0">
            <a:spAutoFit/>
          </a:bodyPr>
          <a:lstStyle/>
          <a:p>
            <a:endParaRPr lang="nl-NL" dirty="0"/>
          </a:p>
          <a:p>
            <a:r>
              <a:rPr lang="nl-NL" sz="4000" dirty="0">
                <a:solidFill>
                  <a:srgbClr val="00B0F0"/>
                </a:solidFill>
              </a:rPr>
              <a:t>Schooljaar 2020-2021 in Techniek OntdekRijk</a:t>
            </a:r>
          </a:p>
          <a:p>
            <a:endParaRPr lang="nl-NL" sz="4000" dirty="0">
              <a:solidFill>
                <a:srgbClr val="00B0F0"/>
              </a:solidFill>
            </a:endParaRPr>
          </a:p>
          <a:p>
            <a:r>
              <a:rPr lang="nl-NL" dirty="0"/>
              <a:t>Een rommelig jaar, voor ons in ieder geval. Wat groepsbezoeken in Techniek OntdekRijk en wij zijn met onze uitdagingen naar scholen toegegaan. Voor zover het allemaal mogelijk was. Hopelijk komende schooljaar weer “normaal”. Wij ontvangen jullie dan graag weer in Techniek OntdekRijk. Ons doel blijft natuurlijk dat jullie het allemaal zelf gaan doen. Techniek integreren in je onderwijsaanbod en zien als je taal-, reken-, WO-, andere les.</a:t>
            </a:r>
          </a:p>
          <a:p>
            <a:endParaRPr lang="nl-NL" dirty="0"/>
          </a:p>
          <a:p>
            <a:r>
              <a:rPr lang="nl-NL" dirty="0"/>
              <a:t>Dit is waarschijnlijk de laatste nieuwsbrief in deze vorm. Houd je mail in de gaten in het nieuwe schooljaar en ontdek de nieuwe nieuwsbrief (icm Ontdekstation013).</a:t>
            </a:r>
          </a:p>
          <a:p>
            <a:endParaRPr lang="nl-NL" dirty="0"/>
          </a:p>
          <a:p>
            <a:r>
              <a:rPr lang="nl-NL" dirty="0"/>
              <a:t>Lees snel verder want er verandert e.e.a.</a:t>
            </a:r>
          </a:p>
        </p:txBody>
      </p:sp>
      <p:pic>
        <p:nvPicPr>
          <p:cNvPr id="1028" name="Picture 4" descr="Bang voor verandering ik word pas bang als er niks verandert | Loesje">
            <a:extLst>
              <a:ext uri="{FF2B5EF4-FFF2-40B4-BE49-F238E27FC236}">
                <a16:creationId xmlns:a16="http://schemas.microsoft.com/office/drawing/2014/main" id="{FD25F99E-495C-4CDE-A7FF-63E1B57595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5864" y="4135422"/>
            <a:ext cx="1800225" cy="2543175"/>
          </a:xfrm>
          <a:prstGeom prst="rect">
            <a:avLst/>
          </a:prstGeom>
          <a:noFill/>
          <a:extLst>
            <a:ext uri="{909E8E84-426E-40DD-AFC4-6F175D3DCCD1}">
              <a14:hiddenFill xmlns:a14="http://schemas.microsoft.com/office/drawing/2010/main">
                <a:solidFill>
                  <a:srgbClr val="FFFFFF"/>
                </a:solidFill>
              </a14:hiddenFill>
            </a:ext>
          </a:extLst>
        </p:spPr>
      </p:pic>
      <p:sp>
        <p:nvSpPr>
          <p:cNvPr id="7" name="Rechthoek: afgeronde hoeken 6">
            <a:extLst>
              <a:ext uri="{FF2B5EF4-FFF2-40B4-BE49-F238E27FC236}">
                <a16:creationId xmlns:a16="http://schemas.microsoft.com/office/drawing/2014/main" id="{0C50052E-09EB-4EE7-971B-3167B1BDE601}"/>
              </a:ext>
            </a:extLst>
          </p:cNvPr>
          <p:cNvSpPr/>
          <p:nvPr/>
        </p:nvSpPr>
        <p:spPr>
          <a:xfrm>
            <a:off x="945864" y="4272831"/>
            <a:ext cx="2002819" cy="2405764"/>
          </a:xfrm>
          <a:prstGeom prst="roundRect">
            <a:avLst/>
          </a:prstGeom>
          <a:noFill/>
          <a:ln>
            <a:solidFill>
              <a:srgbClr val="00B0F0">
                <a:alpha val="99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Tree>
    <p:extLst>
      <p:ext uri="{BB962C8B-B14F-4D97-AF65-F5344CB8AC3E}">
        <p14:creationId xmlns:p14="http://schemas.microsoft.com/office/powerpoint/2010/main" val="3944644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A2BA2C21-4780-4AAF-99B6-0EF416624A2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8000" y="5567679"/>
            <a:ext cx="1391920" cy="1290321"/>
          </a:xfrm>
          <a:prstGeom prst="rect">
            <a:avLst/>
          </a:prstGeom>
          <a:noFill/>
          <a:ln>
            <a:noFill/>
          </a:ln>
        </p:spPr>
      </p:pic>
      <p:sp>
        <p:nvSpPr>
          <p:cNvPr id="5" name="Rectangle 5">
            <a:extLst>
              <a:ext uri="{FF2B5EF4-FFF2-40B4-BE49-F238E27FC236}">
                <a16:creationId xmlns:a16="http://schemas.microsoft.com/office/drawing/2014/main" id="{C1ACDC39-F976-4182-9960-5AE57008A3B0}"/>
              </a:ext>
            </a:extLst>
          </p:cNvPr>
          <p:cNvSpPr>
            <a:spLocks noChangeArrowheads="1"/>
          </p:cNvSpPr>
          <p:nvPr/>
        </p:nvSpPr>
        <p:spPr bwMode="auto">
          <a:xfrm>
            <a:off x="132080" y="443450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6" name="Rectangle 6">
            <a:extLst>
              <a:ext uri="{FF2B5EF4-FFF2-40B4-BE49-F238E27FC236}">
                <a16:creationId xmlns:a16="http://schemas.microsoft.com/office/drawing/2014/main" id="{1B9CB1FD-B367-444C-B81A-A120C4908E05}"/>
              </a:ext>
            </a:extLst>
          </p:cNvPr>
          <p:cNvSpPr>
            <a:spLocks noChangeArrowheads="1"/>
          </p:cNvSpPr>
          <p:nvPr/>
        </p:nvSpPr>
        <p:spPr bwMode="auto">
          <a:xfrm>
            <a:off x="132080" y="491710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9" name="Rectangle 7">
            <a:extLst>
              <a:ext uri="{FF2B5EF4-FFF2-40B4-BE49-F238E27FC236}">
                <a16:creationId xmlns:a16="http://schemas.microsoft.com/office/drawing/2014/main" id="{2DEA2EA9-6075-4E4E-9767-1D4E7D453922}"/>
              </a:ext>
            </a:extLst>
          </p:cNvPr>
          <p:cNvSpPr>
            <a:spLocks noChangeArrowheads="1"/>
          </p:cNvSpPr>
          <p:nvPr/>
        </p:nvSpPr>
        <p:spPr bwMode="auto">
          <a:xfrm>
            <a:off x="132080" y="5565493"/>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ltLang="nl-NL" dirty="0"/>
          </a:p>
          <a:p>
            <a:endParaRPr lang="nl-NL" dirty="0"/>
          </a:p>
        </p:txBody>
      </p:sp>
      <p:sp>
        <p:nvSpPr>
          <p:cNvPr id="2" name="Rechthoek 1">
            <a:extLst>
              <a:ext uri="{FF2B5EF4-FFF2-40B4-BE49-F238E27FC236}">
                <a16:creationId xmlns:a16="http://schemas.microsoft.com/office/drawing/2014/main" id="{AF502583-78A0-4905-9666-14E5E4D74DD5}"/>
              </a:ext>
            </a:extLst>
          </p:cNvPr>
          <p:cNvSpPr/>
          <p:nvPr/>
        </p:nvSpPr>
        <p:spPr>
          <a:xfrm>
            <a:off x="8415010" y="5942805"/>
            <a:ext cx="1596912" cy="646331"/>
          </a:xfrm>
          <a:prstGeom prst="rect">
            <a:avLst/>
          </a:prstGeom>
          <a:ln w="38100">
            <a:solidFill>
              <a:srgbClr val="00B0F0"/>
            </a:solidFill>
          </a:ln>
        </p:spPr>
        <p:txBody>
          <a:bodyPr wrap="none">
            <a:spAutoFit/>
          </a:bodyPr>
          <a:lstStyle/>
          <a:p>
            <a:r>
              <a:rPr lang="nl-NL" dirty="0"/>
              <a:t>W(ee) &amp; T(jes)</a:t>
            </a:r>
          </a:p>
          <a:p>
            <a:r>
              <a:rPr lang="nl-NL" dirty="0"/>
              <a:t>Nr 8 juli 2021</a:t>
            </a:r>
          </a:p>
        </p:txBody>
      </p:sp>
      <p:sp>
        <p:nvSpPr>
          <p:cNvPr id="3" name="Tekstvak 2">
            <a:extLst>
              <a:ext uri="{FF2B5EF4-FFF2-40B4-BE49-F238E27FC236}">
                <a16:creationId xmlns:a16="http://schemas.microsoft.com/office/drawing/2014/main" id="{2687DDB6-2053-4A2A-A434-29EE5E32D84B}"/>
              </a:ext>
            </a:extLst>
          </p:cNvPr>
          <p:cNvSpPr txBox="1"/>
          <p:nvPr/>
        </p:nvSpPr>
        <p:spPr>
          <a:xfrm>
            <a:off x="514350" y="1164288"/>
            <a:ext cx="7232365" cy="646331"/>
          </a:xfrm>
          <a:prstGeom prst="rect">
            <a:avLst/>
          </a:prstGeom>
          <a:noFill/>
        </p:spPr>
        <p:txBody>
          <a:bodyPr wrap="square" rtlCol="0">
            <a:spAutoFit/>
          </a:bodyPr>
          <a:lstStyle/>
          <a:p>
            <a:endParaRPr lang="nl-NL" dirty="0"/>
          </a:p>
          <a:p>
            <a:endParaRPr lang="nl-NL" dirty="0"/>
          </a:p>
        </p:txBody>
      </p:sp>
      <p:sp>
        <p:nvSpPr>
          <p:cNvPr id="8" name="Tekstvak 7">
            <a:extLst>
              <a:ext uri="{FF2B5EF4-FFF2-40B4-BE49-F238E27FC236}">
                <a16:creationId xmlns:a16="http://schemas.microsoft.com/office/drawing/2014/main" id="{1B58B7F4-E34C-4369-92CB-5EA75AF37273}"/>
              </a:ext>
            </a:extLst>
          </p:cNvPr>
          <p:cNvSpPr txBox="1"/>
          <p:nvPr/>
        </p:nvSpPr>
        <p:spPr>
          <a:xfrm>
            <a:off x="733272" y="0"/>
            <a:ext cx="6359704" cy="1200329"/>
          </a:xfrm>
          <a:prstGeom prst="rect">
            <a:avLst/>
          </a:prstGeom>
          <a:noFill/>
        </p:spPr>
        <p:txBody>
          <a:bodyPr wrap="square" rtlCol="0">
            <a:spAutoFit/>
          </a:bodyPr>
          <a:lstStyle/>
          <a:p>
            <a:endParaRPr lang="nl-NL" dirty="0"/>
          </a:p>
          <a:p>
            <a:endParaRPr lang="nl-NL" dirty="0"/>
          </a:p>
          <a:p>
            <a:endParaRPr lang="nl-NL" dirty="0"/>
          </a:p>
          <a:p>
            <a:endParaRPr lang="nl-NL" dirty="0"/>
          </a:p>
        </p:txBody>
      </p:sp>
      <p:sp>
        <p:nvSpPr>
          <p:cNvPr id="7" name="Tekstvak 6">
            <a:extLst>
              <a:ext uri="{FF2B5EF4-FFF2-40B4-BE49-F238E27FC236}">
                <a16:creationId xmlns:a16="http://schemas.microsoft.com/office/drawing/2014/main" id="{44C6125D-456F-470C-9CFA-97E1B2A6DCA8}"/>
              </a:ext>
            </a:extLst>
          </p:cNvPr>
          <p:cNvSpPr txBox="1"/>
          <p:nvPr/>
        </p:nvSpPr>
        <p:spPr>
          <a:xfrm>
            <a:off x="733272" y="475622"/>
            <a:ext cx="8472373" cy="1508105"/>
          </a:xfrm>
          <a:prstGeom prst="rect">
            <a:avLst/>
          </a:prstGeom>
          <a:noFill/>
        </p:spPr>
        <p:txBody>
          <a:bodyPr wrap="square" rtlCol="0">
            <a:spAutoFit/>
          </a:bodyPr>
          <a:lstStyle/>
          <a:p>
            <a:r>
              <a:rPr lang="nl-NL" sz="4000" dirty="0">
                <a:solidFill>
                  <a:srgbClr val="00B0F0"/>
                </a:solidFill>
              </a:rPr>
              <a:t>2021-2022 in Techniek OntdekRijk</a:t>
            </a:r>
          </a:p>
          <a:p>
            <a:endParaRPr lang="nl-NL" sz="4000" dirty="0">
              <a:solidFill>
                <a:srgbClr val="00B0F0"/>
              </a:solidFill>
            </a:endParaRPr>
          </a:p>
          <a:p>
            <a:endParaRPr lang="nl-NL" sz="1200" dirty="0"/>
          </a:p>
        </p:txBody>
      </p:sp>
      <p:sp>
        <p:nvSpPr>
          <p:cNvPr id="12" name="Tekstvak 11">
            <a:extLst>
              <a:ext uri="{FF2B5EF4-FFF2-40B4-BE49-F238E27FC236}">
                <a16:creationId xmlns:a16="http://schemas.microsoft.com/office/drawing/2014/main" id="{43DC1B2D-9939-4D13-AFBF-AA6BFE9464CB}"/>
              </a:ext>
            </a:extLst>
          </p:cNvPr>
          <p:cNvSpPr txBox="1"/>
          <p:nvPr/>
        </p:nvSpPr>
        <p:spPr>
          <a:xfrm>
            <a:off x="733272" y="1405154"/>
            <a:ext cx="10595225" cy="2308324"/>
          </a:xfrm>
          <a:prstGeom prst="rect">
            <a:avLst/>
          </a:prstGeom>
          <a:noFill/>
        </p:spPr>
        <p:txBody>
          <a:bodyPr wrap="square">
            <a:spAutoFit/>
          </a:bodyPr>
          <a:lstStyle/>
          <a:p>
            <a:r>
              <a:rPr lang="nl-NL" sz="1800" dirty="0">
                <a:effectLst/>
                <a:latin typeface="Calibri" panose="020F0502020204030204" pitchFamily="34" charset="0"/>
                <a:ea typeface="Calibri" panose="020F0502020204030204" pitchFamily="34" charset="0"/>
                <a:cs typeface="Times New Roman" panose="02020603050405020304" pitchFamily="18" charset="0"/>
              </a:rPr>
              <a:t>Zoals afgesproken binnen het bestuurdersoverleg van </a:t>
            </a:r>
            <a:r>
              <a:rPr lang="nl-NL" sz="1800" dirty="0" err="1">
                <a:effectLst/>
                <a:latin typeface="Calibri" panose="020F0502020204030204" pitchFamily="34" charset="0"/>
                <a:ea typeface="Calibri" panose="020F0502020204030204" pitchFamily="34" charset="0"/>
                <a:cs typeface="Times New Roman" panose="02020603050405020304" pitchFamily="18" charset="0"/>
              </a:rPr>
              <a:t>T-PrimaiR</a:t>
            </a:r>
            <a:r>
              <a:rPr lang="nl-NL" sz="1800" dirty="0">
                <a:effectLst/>
                <a:latin typeface="Calibri" panose="020F0502020204030204" pitchFamily="34" charset="0"/>
                <a:ea typeface="Calibri" panose="020F0502020204030204" pitchFamily="34" charset="0"/>
                <a:cs typeface="Times New Roman" panose="02020603050405020304" pitchFamily="18" charset="0"/>
              </a:rPr>
              <a:t> wordt </a:t>
            </a:r>
            <a:r>
              <a:rPr lang="nl-NL" sz="1800" dirty="0" err="1">
                <a:effectLst/>
                <a:latin typeface="Calibri" panose="020F0502020204030204" pitchFamily="34" charset="0"/>
                <a:ea typeface="Calibri" panose="020F0502020204030204" pitchFamily="34" charset="0"/>
                <a:cs typeface="Times New Roman" panose="02020603050405020304" pitchFamily="18" charset="0"/>
              </a:rPr>
              <a:t>TechniekOntdekRijk</a:t>
            </a:r>
            <a:r>
              <a:rPr lang="nl-NL" sz="1800" dirty="0">
                <a:effectLst/>
                <a:latin typeface="Calibri" panose="020F0502020204030204" pitchFamily="34" charset="0"/>
                <a:ea typeface="Calibri" panose="020F0502020204030204" pitchFamily="34" charset="0"/>
                <a:cs typeface="Times New Roman" panose="02020603050405020304" pitchFamily="18" charset="0"/>
              </a:rPr>
              <a:t> vanaf schooljaar 2021-2022 een activiteit onder de vlag van het Ontdekstation013. Dat betekent dat wij door kunnen gaan met het ontvangen van groepen en het organiseren van onze professionaliseringsbijeenkomsten Mijn OntdekRijk en de inspiratie avonden. Ook workshops aan teams blijven mogelijk.</a:t>
            </a:r>
          </a:p>
          <a:p>
            <a:endParaRPr lang="nl-NL" dirty="0">
              <a:latin typeface="Calibri" panose="020F0502020204030204" pitchFamily="34" charset="0"/>
              <a:ea typeface="Calibri" panose="020F0502020204030204" pitchFamily="34" charset="0"/>
              <a:cs typeface="Times New Roman" panose="02020603050405020304" pitchFamily="18" charset="0"/>
            </a:endParaRPr>
          </a:p>
          <a:p>
            <a:r>
              <a:rPr lang="nl-NL" sz="1800" dirty="0">
                <a:effectLst/>
                <a:latin typeface="Calibri" panose="020F0502020204030204" pitchFamily="34" charset="0"/>
                <a:ea typeface="Calibri" panose="020F0502020204030204" pitchFamily="34" charset="0"/>
                <a:cs typeface="Times New Roman" panose="02020603050405020304" pitchFamily="18" charset="0"/>
              </a:rPr>
              <a:t>Let op: dit geldt voor alle scholen die bij een stichting horen die aangesloten is bij </a:t>
            </a:r>
            <a:r>
              <a:rPr lang="nl-NL" sz="1800" dirty="0" err="1">
                <a:effectLst/>
                <a:latin typeface="Calibri" panose="020F0502020204030204" pitchFamily="34" charset="0"/>
                <a:ea typeface="Calibri" panose="020F0502020204030204" pitchFamily="34" charset="0"/>
                <a:cs typeface="Times New Roman" panose="02020603050405020304" pitchFamily="18" charset="0"/>
              </a:rPr>
              <a:t>T-PrimaiR</a:t>
            </a:r>
            <a:r>
              <a:rPr lang="nl-NL" sz="1800" dirty="0">
                <a:effectLst/>
                <a:latin typeface="Calibri" panose="020F0502020204030204" pitchFamily="34" charset="0"/>
                <a:ea typeface="Calibri" panose="020F0502020204030204" pitchFamily="34" charset="0"/>
                <a:cs typeface="Times New Roman" panose="02020603050405020304" pitchFamily="18" charset="0"/>
              </a:rPr>
              <a:t> (zie volgende dia).</a:t>
            </a:r>
          </a:p>
          <a:p>
            <a:r>
              <a:rPr lang="nl-NL" dirty="0">
                <a:latin typeface="Calibri" panose="020F0502020204030204" pitchFamily="34" charset="0"/>
                <a:ea typeface="Calibri" panose="020F0502020204030204" pitchFamily="34" charset="0"/>
                <a:cs typeface="Times New Roman" panose="02020603050405020304" pitchFamily="18" charset="0"/>
              </a:rPr>
              <a:t>Voor andere scholen uit Midden Brabant leggen we verderop uit hoe het verandert.</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nl-NL" dirty="0"/>
          </a:p>
        </p:txBody>
      </p:sp>
      <p:pic>
        <p:nvPicPr>
          <p:cNvPr id="2051" name="BC1D5EC9-8862-4207-A209-918F8C5941AD">
            <a:extLst>
              <a:ext uri="{FF2B5EF4-FFF2-40B4-BE49-F238E27FC236}">
                <a16:creationId xmlns:a16="http://schemas.microsoft.com/office/drawing/2014/main" id="{A5B3CE84-C590-40DC-A5E0-D2D0B3CFB3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350" y="4084600"/>
            <a:ext cx="2195495" cy="2588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Afbeelding 12">
            <a:extLst>
              <a:ext uri="{FF2B5EF4-FFF2-40B4-BE49-F238E27FC236}">
                <a16:creationId xmlns:a16="http://schemas.microsoft.com/office/drawing/2014/main" id="{E424E192-B2AF-4BAB-A686-01143FE21C4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36047" y="4643010"/>
            <a:ext cx="1854451" cy="1694355"/>
          </a:xfrm>
          <a:prstGeom prst="rect">
            <a:avLst/>
          </a:prstGeom>
          <a:noFill/>
          <a:ln>
            <a:noFill/>
          </a:ln>
        </p:spPr>
      </p:pic>
    </p:spTree>
    <p:extLst>
      <p:ext uri="{BB962C8B-B14F-4D97-AF65-F5344CB8AC3E}">
        <p14:creationId xmlns:p14="http://schemas.microsoft.com/office/powerpoint/2010/main" val="2589860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A2BA2C21-4780-4AAF-99B6-0EF416624A2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8000" y="5567679"/>
            <a:ext cx="1391920" cy="1290321"/>
          </a:xfrm>
          <a:prstGeom prst="rect">
            <a:avLst/>
          </a:prstGeom>
          <a:noFill/>
          <a:ln>
            <a:noFill/>
          </a:ln>
        </p:spPr>
      </p:pic>
      <p:sp>
        <p:nvSpPr>
          <p:cNvPr id="5" name="Rectangle 5">
            <a:extLst>
              <a:ext uri="{FF2B5EF4-FFF2-40B4-BE49-F238E27FC236}">
                <a16:creationId xmlns:a16="http://schemas.microsoft.com/office/drawing/2014/main" id="{C1ACDC39-F976-4182-9960-5AE57008A3B0}"/>
              </a:ext>
            </a:extLst>
          </p:cNvPr>
          <p:cNvSpPr>
            <a:spLocks noChangeArrowheads="1"/>
          </p:cNvSpPr>
          <p:nvPr/>
        </p:nvSpPr>
        <p:spPr bwMode="auto">
          <a:xfrm>
            <a:off x="132080" y="443450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6" name="Rectangle 6">
            <a:extLst>
              <a:ext uri="{FF2B5EF4-FFF2-40B4-BE49-F238E27FC236}">
                <a16:creationId xmlns:a16="http://schemas.microsoft.com/office/drawing/2014/main" id="{1B9CB1FD-B367-444C-B81A-A120C4908E05}"/>
              </a:ext>
            </a:extLst>
          </p:cNvPr>
          <p:cNvSpPr>
            <a:spLocks noChangeArrowheads="1"/>
          </p:cNvSpPr>
          <p:nvPr/>
        </p:nvSpPr>
        <p:spPr bwMode="auto">
          <a:xfrm>
            <a:off x="132080" y="491710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9" name="Rectangle 7">
            <a:extLst>
              <a:ext uri="{FF2B5EF4-FFF2-40B4-BE49-F238E27FC236}">
                <a16:creationId xmlns:a16="http://schemas.microsoft.com/office/drawing/2014/main" id="{2DEA2EA9-6075-4E4E-9767-1D4E7D453922}"/>
              </a:ext>
            </a:extLst>
          </p:cNvPr>
          <p:cNvSpPr>
            <a:spLocks noChangeArrowheads="1"/>
          </p:cNvSpPr>
          <p:nvPr/>
        </p:nvSpPr>
        <p:spPr bwMode="auto">
          <a:xfrm>
            <a:off x="132080" y="5565493"/>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ltLang="nl-NL" dirty="0"/>
          </a:p>
          <a:p>
            <a:endParaRPr lang="nl-NL" dirty="0"/>
          </a:p>
        </p:txBody>
      </p:sp>
      <p:sp>
        <p:nvSpPr>
          <p:cNvPr id="2" name="Rechthoek 1">
            <a:extLst>
              <a:ext uri="{FF2B5EF4-FFF2-40B4-BE49-F238E27FC236}">
                <a16:creationId xmlns:a16="http://schemas.microsoft.com/office/drawing/2014/main" id="{AF502583-78A0-4905-9666-14E5E4D74DD5}"/>
              </a:ext>
            </a:extLst>
          </p:cNvPr>
          <p:cNvSpPr/>
          <p:nvPr/>
        </p:nvSpPr>
        <p:spPr>
          <a:xfrm>
            <a:off x="8355749" y="5941149"/>
            <a:ext cx="1544718" cy="646331"/>
          </a:xfrm>
          <a:prstGeom prst="rect">
            <a:avLst/>
          </a:prstGeom>
          <a:ln w="38100">
            <a:solidFill>
              <a:srgbClr val="00B0F0"/>
            </a:solidFill>
          </a:ln>
        </p:spPr>
        <p:txBody>
          <a:bodyPr wrap="none">
            <a:spAutoFit/>
          </a:bodyPr>
          <a:lstStyle/>
          <a:p>
            <a:r>
              <a:rPr lang="nl-NL" dirty="0"/>
              <a:t>W(ee) &amp; T(jes)</a:t>
            </a:r>
          </a:p>
          <a:p>
            <a:r>
              <a:rPr lang="nl-NL" dirty="0"/>
              <a:t>Nr 8 juli2021</a:t>
            </a:r>
          </a:p>
        </p:txBody>
      </p:sp>
      <p:sp>
        <p:nvSpPr>
          <p:cNvPr id="8" name="Tekstvak 7">
            <a:extLst>
              <a:ext uri="{FF2B5EF4-FFF2-40B4-BE49-F238E27FC236}">
                <a16:creationId xmlns:a16="http://schemas.microsoft.com/office/drawing/2014/main" id="{64FE2FA5-1519-4402-B986-DB2318ABA387}"/>
              </a:ext>
            </a:extLst>
          </p:cNvPr>
          <p:cNvSpPr txBox="1"/>
          <p:nvPr/>
        </p:nvSpPr>
        <p:spPr>
          <a:xfrm>
            <a:off x="811658" y="719191"/>
            <a:ext cx="9534418" cy="892552"/>
          </a:xfrm>
          <a:prstGeom prst="rect">
            <a:avLst/>
          </a:prstGeom>
          <a:noFill/>
        </p:spPr>
        <p:txBody>
          <a:bodyPr wrap="square" rtlCol="0">
            <a:spAutoFit/>
          </a:bodyPr>
          <a:lstStyle/>
          <a:p>
            <a:r>
              <a:rPr lang="nl-NL" sz="4000" dirty="0">
                <a:solidFill>
                  <a:srgbClr val="00B0F0"/>
                </a:solidFill>
              </a:rPr>
              <a:t>Scholen die horen bij T-Primair</a:t>
            </a:r>
            <a:endParaRPr lang="nl-NL" sz="1200" dirty="0"/>
          </a:p>
          <a:p>
            <a:endParaRPr lang="nl-NL" sz="1200" dirty="0"/>
          </a:p>
        </p:txBody>
      </p:sp>
      <p:sp>
        <p:nvSpPr>
          <p:cNvPr id="10" name="Tekstvak 9">
            <a:extLst>
              <a:ext uri="{FF2B5EF4-FFF2-40B4-BE49-F238E27FC236}">
                <a16:creationId xmlns:a16="http://schemas.microsoft.com/office/drawing/2014/main" id="{9FDFD9DC-30D1-4989-86B8-E5F0C1A19EF9}"/>
              </a:ext>
            </a:extLst>
          </p:cNvPr>
          <p:cNvSpPr txBox="1"/>
          <p:nvPr/>
        </p:nvSpPr>
        <p:spPr>
          <a:xfrm>
            <a:off x="883578" y="1817343"/>
            <a:ext cx="10150867" cy="3970318"/>
          </a:xfrm>
          <a:prstGeom prst="rect">
            <a:avLst/>
          </a:prstGeom>
          <a:noFill/>
        </p:spPr>
        <p:txBody>
          <a:bodyPr wrap="square" rtlCol="0">
            <a:spAutoFit/>
          </a:bodyPr>
          <a:lstStyle/>
          <a:p>
            <a:r>
              <a:rPr lang="nl-NL" dirty="0"/>
              <a:t>Voor jullie blijft alles gratis, ofwel, wordt bovenschools gefinancierd.</a:t>
            </a:r>
          </a:p>
          <a:p>
            <a:r>
              <a:rPr lang="nl-NL" dirty="0"/>
              <a:t>Hierdoor zijn er wel enkele voorwaarden aan verbonden. Jullie directeur heeft daar maandag 19 juli een mail over gehad…kun je bij haar/hem navragen.</a:t>
            </a:r>
          </a:p>
          <a:p>
            <a:endParaRPr lang="nl-NL" dirty="0"/>
          </a:p>
          <a:p>
            <a:r>
              <a:rPr lang="nl-NL" dirty="0"/>
              <a:t>Per school kunnen er 3 groepen een bezoek brengen aan Techniek OntdekRijk.</a:t>
            </a:r>
          </a:p>
          <a:p>
            <a:r>
              <a:rPr lang="nl-NL" dirty="0"/>
              <a:t>De inspiratie-avonden kun je bezoeken.</a:t>
            </a:r>
          </a:p>
          <a:p>
            <a:r>
              <a:rPr lang="nl-NL" dirty="0"/>
              <a:t>Aan de professionaliseringsbijeenkomsten Mijn OntdekRijk mogen 2 collega’s per school deelnemen.</a:t>
            </a:r>
          </a:p>
          <a:p>
            <a:r>
              <a:rPr lang="nl-NL" dirty="0"/>
              <a:t>Workshops bij jullie op school of bij ons op locatie voor het hele team blijven mogelijk.</a:t>
            </a:r>
          </a:p>
          <a:p>
            <a:endParaRPr lang="nl-NL" dirty="0"/>
          </a:p>
          <a:p>
            <a:endParaRPr lang="nl-NL" dirty="0"/>
          </a:p>
          <a:p>
            <a:r>
              <a:rPr lang="nl-NL" dirty="0"/>
              <a:t>Mocht je graag meer dan 3 bezoeken per school willen bespreken, neem dan contact met ons op, dan kijken wat de mogelijkheden zijn.</a:t>
            </a:r>
          </a:p>
          <a:p>
            <a:endParaRPr lang="nl-NL" dirty="0"/>
          </a:p>
          <a:p>
            <a:endParaRPr lang="nl-NL" dirty="0"/>
          </a:p>
        </p:txBody>
      </p:sp>
      <p:pic>
        <p:nvPicPr>
          <p:cNvPr id="3074" name="Picture 2" descr="Logo T-PrimaiR RGB">
            <a:extLst>
              <a:ext uri="{FF2B5EF4-FFF2-40B4-BE49-F238E27FC236}">
                <a16:creationId xmlns:a16="http://schemas.microsoft.com/office/drawing/2014/main" id="{B1B9767E-A6B2-4B63-8569-66DB2D6CA4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2118" y="326769"/>
            <a:ext cx="2211979" cy="12903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8793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A2BA2C21-4780-4AAF-99B6-0EF416624A2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8000" y="5567679"/>
            <a:ext cx="1391920" cy="1290321"/>
          </a:xfrm>
          <a:prstGeom prst="rect">
            <a:avLst/>
          </a:prstGeom>
          <a:noFill/>
          <a:ln>
            <a:noFill/>
          </a:ln>
        </p:spPr>
      </p:pic>
      <p:sp>
        <p:nvSpPr>
          <p:cNvPr id="5" name="Rectangle 5">
            <a:extLst>
              <a:ext uri="{FF2B5EF4-FFF2-40B4-BE49-F238E27FC236}">
                <a16:creationId xmlns:a16="http://schemas.microsoft.com/office/drawing/2014/main" id="{C1ACDC39-F976-4182-9960-5AE57008A3B0}"/>
              </a:ext>
            </a:extLst>
          </p:cNvPr>
          <p:cNvSpPr>
            <a:spLocks noChangeArrowheads="1"/>
          </p:cNvSpPr>
          <p:nvPr/>
        </p:nvSpPr>
        <p:spPr bwMode="auto">
          <a:xfrm>
            <a:off x="132080" y="443450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6" name="Rectangle 6">
            <a:extLst>
              <a:ext uri="{FF2B5EF4-FFF2-40B4-BE49-F238E27FC236}">
                <a16:creationId xmlns:a16="http://schemas.microsoft.com/office/drawing/2014/main" id="{1B9CB1FD-B367-444C-B81A-A120C4908E05}"/>
              </a:ext>
            </a:extLst>
          </p:cNvPr>
          <p:cNvSpPr>
            <a:spLocks noChangeArrowheads="1"/>
          </p:cNvSpPr>
          <p:nvPr/>
        </p:nvSpPr>
        <p:spPr bwMode="auto">
          <a:xfrm>
            <a:off x="132080" y="491710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9" name="Rectangle 7">
            <a:extLst>
              <a:ext uri="{FF2B5EF4-FFF2-40B4-BE49-F238E27FC236}">
                <a16:creationId xmlns:a16="http://schemas.microsoft.com/office/drawing/2014/main" id="{2DEA2EA9-6075-4E4E-9767-1D4E7D453922}"/>
              </a:ext>
            </a:extLst>
          </p:cNvPr>
          <p:cNvSpPr>
            <a:spLocks noChangeArrowheads="1"/>
          </p:cNvSpPr>
          <p:nvPr/>
        </p:nvSpPr>
        <p:spPr bwMode="auto">
          <a:xfrm>
            <a:off x="132080" y="5565493"/>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ltLang="nl-NL" dirty="0"/>
          </a:p>
          <a:p>
            <a:endParaRPr lang="nl-NL" dirty="0"/>
          </a:p>
        </p:txBody>
      </p:sp>
      <p:sp>
        <p:nvSpPr>
          <p:cNvPr id="2" name="Rechthoek 1">
            <a:extLst>
              <a:ext uri="{FF2B5EF4-FFF2-40B4-BE49-F238E27FC236}">
                <a16:creationId xmlns:a16="http://schemas.microsoft.com/office/drawing/2014/main" id="{AF502583-78A0-4905-9666-14E5E4D74DD5}"/>
              </a:ext>
            </a:extLst>
          </p:cNvPr>
          <p:cNvSpPr/>
          <p:nvPr/>
        </p:nvSpPr>
        <p:spPr>
          <a:xfrm>
            <a:off x="8480605" y="5888658"/>
            <a:ext cx="1544718" cy="646331"/>
          </a:xfrm>
          <a:prstGeom prst="rect">
            <a:avLst/>
          </a:prstGeom>
          <a:ln w="38100">
            <a:solidFill>
              <a:srgbClr val="00B0F0"/>
            </a:solidFill>
          </a:ln>
        </p:spPr>
        <p:txBody>
          <a:bodyPr wrap="none">
            <a:spAutoFit/>
          </a:bodyPr>
          <a:lstStyle/>
          <a:p>
            <a:r>
              <a:rPr lang="nl-NL" dirty="0"/>
              <a:t>W(ee) &amp; T(jes)</a:t>
            </a:r>
          </a:p>
          <a:p>
            <a:r>
              <a:rPr lang="nl-NL" dirty="0"/>
              <a:t>Nr 8 juli2021</a:t>
            </a:r>
          </a:p>
        </p:txBody>
      </p:sp>
      <p:sp>
        <p:nvSpPr>
          <p:cNvPr id="3" name="Tekstvak 2">
            <a:extLst>
              <a:ext uri="{FF2B5EF4-FFF2-40B4-BE49-F238E27FC236}">
                <a16:creationId xmlns:a16="http://schemas.microsoft.com/office/drawing/2014/main" id="{3995DD99-0861-4AEE-80ED-A501695B217D}"/>
              </a:ext>
            </a:extLst>
          </p:cNvPr>
          <p:cNvSpPr txBox="1"/>
          <p:nvPr/>
        </p:nvSpPr>
        <p:spPr>
          <a:xfrm>
            <a:off x="575353" y="811658"/>
            <a:ext cx="8969339" cy="1323439"/>
          </a:xfrm>
          <a:prstGeom prst="rect">
            <a:avLst/>
          </a:prstGeom>
          <a:noFill/>
        </p:spPr>
        <p:txBody>
          <a:bodyPr wrap="square" rtlCol="0">
            <a:spAutoFit/>
          </a:bodyPr>
          <a:lstStyle/>
          <a:p>
            <a:r>
              <a:rPr lang="nl-NL" sz="4000" dirty="0">
                <a:solidFill>
                  <a:srgbClr val="00B0F0"/>
                </a:solidFill>
              </a:rPr>
              <a:t>Scholen uit Midden Brabant die niet aangesloten zijn bij </a:t>
            </a:r>
            <a:r>
              <a:rPr lang="nl-NL" sz="4000" dirty="0" err="1">
                <a:solidFill>
                  <a:srgbClr val="00B0F0"/>
                </a:solidFill>
              </a:rPr>
              <a:t>T-PrimaiR</a:t>
            </a:r>
            <a:endParaRPr lang="nl-NL" sz="4000" dirty="0">
              <a:solidFill>
                <a:srgbClr val="00B0F0"/>
              </a:solidFill>
            </a:endParaRPr>
          </a:p>
        </p:txBody>
      </p:sp>
      <p:sp>
        <p:nvSpPr>
          <p:cNvPr id="7" name="Tekstvak 6">
            <a:extLst>
              <a:ext uri="{FF2B5EF4-FFF2-40B4-BE49-F238E27FC236}">
                <a16:creationId xmlns:a16="http://schemas.microsoft.com/office/drawing/2014/main" id="{ECE17C31-AEA1-4C58-BCC2-823BCE4A8FE6}"/>
              </a:ext>
            </a:extLst>
          </p:cNvPr>
          <p:cNvSpPr txBox="1"/>
          <p:nvPr/>
        </p:nvSpPr>
        <p:spPr>
          <a:xfrm>
            <a:off x="708917" y="2383604"/>
            <a:ext cx="9554966" cy="2862322"/>
          </a:xfrm>
          <a:prstGeom prst="rect">
            <a:avLst/>
          </a:prstGeom>
          <a:noFill/>
        </p:spPr>
        <p:txBody>
          <a:bodyPr wrap="square" rtlCol="0">
            <a:spAutoFit/>
          </a:bodyPr>
          <a:lstStyle/>
          <a:p>
            <a:r>
              <a:rPr lang="nl-NL" dirty="0"/>
              <a:t>Voor jullie geldt het volgende:</a:t>
            </a:r>
          </a:p>
          <a:p>
            <a:endParaRPr lang="nl-NL" dirty="0"/>
          </a:p>
          <a:p>
            <a:endParaRPr lang="nl-NL" dirty="0"/>
          </a:p>
          <a:p>
            <a:r>
              <a:rPr lang="nl-NL" dirty="0"/>
              <a:t>Een groepsbezoek bij Techniek OntdekRijk kost 120,- per groep.</a:t>
            </a:r>
          </a:p>
          <a:p>
            <a:r>
              <a:rPr lang="nl-NL" dirty="0"/>
              <a:t>De inspiratieavonden blijven ook voor jullie gratis.</a:t>
            </a:r>
          </a:p>
          <a:p>
            <a:r>
              <a:rPr lang="nl-NL" dirty="0"/>
              <a:t>Deelname aan Mijn OntdekRijk (de professionaliseringscursus) kost 130,- per deelnemer.</a:t>
            </a:r>
          </a:p>
          <a:p>
            <a:r>
              <a:rPr lang="nl-NL" dirty="0"/>
              <a:t>Studiemiddagen of teamscholing kost 60,- per uur per persoon. Voor een 2 uur durende workshop verzorgd door 2 personen kost dan dus 240,-</a:t>
            </a:r>
          </a:p>
          <a:p>
            <a:endParaRPr lang="nl-NL" dirty="0"/>
          </a:p>
          <a:p>
            <a:endParaRPr lang="nl-NL" dirty="0"/>
          </a:p>
        </p:txBody>
      </p:sp>
      <p:pic>
        <p:nvPicPr>
          <p:cNvPr id="10" name="Picture 2" descr="Logo T-PrimaiR RGB">
            <a:extLst>
              <a:ext uri="{FF2B5EF4-FFF2-40B4-BE49-F238E27FC236}">
                <a16:creationId xmlns:a16="http://schemas.microsoft.com/office/drawing/2014/main" id="{D7008847-F443-45C5-9A64-ABD2AFBF4E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31035" y="1009184"/>
            <a:ext cx="2211979" cy="1290321"/>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Rechte verbindingslijn 10">
            <a:extLst>
              <a:ext uri="{FF2B5EF4-FFF2-40B4-BE49-F238E27FC236}">
                <a16:creationId xmlns:a16="http://schemas.microsoft.com/office/drawing/2014/main" id="{A3142B66-B1D3-4D47-BD72-E3AA0989EB60}"/>
              </a:ext>
            </a:extLst>
          </p:cNvPr>
          <p:cNvCxnSpPr/>
          <p:nvPr/>
        </p:nvCxnSpPr>
        <p:spPr>
          <a:xfrm>
            <a:off x="8835775" y="1009184"/>
            <a:ext cx="1993187" cy="1446340"/>
          </a:xfrm>
          <a:prstGeom prst="line">
            <a:avLst/>
          </a:prstGeom>
          <a:ln w="2222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2" name="Rechte verbindingslijn 11">
            <a:extLst>
              <a:ext uri="{FF2B5EF4-FFF2-40B4-BE49-F238E27FC236}">
                <a16:creationId xmlns:a16="http://schemas.microsoft.com/office/drawing/2014/main" id="{EF391598-7422-48E1-BC78-C5B2FA20794B}"/>
              </a:ext>
            </a:extLst>
          </p:cNvPr>
          <p:cNvCxnSpPr>
            <a:cxnSpLocks/>
          </p:cNvCxnSpPr>
          <p:nvPr/>
        </p:nvCxnSpPr>
        <p:spPr>
          <a:xfrm flipH="1">
            <a:off x="8645469" y="1089061"/>
            <a:ext cx="2402285" cy="1210444"/>
          </a:xfrm>
          <a:prstGeom prst="line">
            <a:avLst/>
          </a:prstGeom>
          <a:ln w="22225">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3915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A2BA2C21-4780-4AAF-99B6-0EF416624A2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8000" y="5567679"/>
            <a:ext cx="1391920" cy="1290321"/>
          </a:xfrm>
          <a:prstGeom prst="rect">
            <a:avLst/>
          </a:prstGeom>
          <a:noFill/>
          <a:ln>
            <a:noFill/>
          </a:ln>
        </p:spPr>
      </p:pic>
      <p:sp>
        <p:nvSpPr>
          <p:cNvPr id="5" name="Rectangle 5">
            <a:extLst>
              <a:ext uri="{FF2B5EF4-FFF2-40B4-BE49-F238E27FC236}">
                <a16:creationId xmlns:a16="http://schemas.microsoft.com/office/drawing/2014/main" id="{C1ACDC39-F976-4182-9960-5AE57008A3B0}"/>
              </a:ext>
            </a:extLst>
          </p:cNvPr>
          <p:cNvSpPr>
            <a:spLocks noChangeArrowheads="1"/>
          </p:cNvSpPr>
          <p:nvPr/>
        </p:nvSpPr>
        <p:spPr bwMode="auto">
          <a:xfrm>
            <a:off x="132080" y="443450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6" name="Rectangle 6">
            <a:extLst>
              <a:ext uri="{FF2B5EF4-FFF2-40B4-BE49-F238E27FC236}">
                <a16:creationId xmlns:a16="http://schemas.microsoft.com/office/drawing/2014/main" id="{1B9CB1FD-B367-444C-B81A-A120C4908E05}"/>
              </a:ext>
            </a:extLst>
          </p:cNvPr>
          <p:cNvSpPr>
            <a:spLocks noChangeArrowheads="1"/>
          </p:cNvSpPr>
          <p:nvPr/>
        </p:nvSpPr>
        <p:spPr bwMode="auto">
          <a:xfrm>
            <a:off x="132080" y="491710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9" name="Rectangle 7">
            <a:extLst>
              <a:ext uri="{FF2B5EF4-FFF2-40B4-BE49-F238E27FC236}">
                <a16:creationId xmlns:a16="http://schemas.microsoft.com/office/drawing/2014/main" id="{2DEA2EA9-6075-4E4E-9767-1D4E7D453922}"/>
              </a:ext>
            </a:extLst>
          </p:cNvPr>
          <p:cNvSpPr>
            <a:spLocks noChangeArrowheads="1"/>
          </p:cNvSpPr>
          <p:nvPr/>
        </p:nvSpPr>
        <p:spPr bwMode="auto">
          <a:xfrm>
            <a:off x="132080" y="5565493"/>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ltLang="nl-NL" dirty="0"/>
          </a:p>
          <a:p>
            <a:endParaRPr lang="nl-NL" dirty="0"/>
          </a:p>
        </p:txBody>
      </p:sp>
      <p:sp>
        <p:nvSpPr>
          <p:cNvPr id="2" name="Rechthoek 1">
            <a:extLst>
              <a:ext uri="{FF2B5EF4-FFF2-40B4-BE49-F238E27FC236}">
                <a16:creationId xmlns:a16="http://schemas.microsoft.com/office/drawing/2014/main" id="{AF502583-78A0-4905-9666-14E5E4D74DD5}"/>
              </a:ext>
            </a:extLst>
          </p:cNvPr>
          <p:cNvSpPr/>
          <p:nvPr/>
        </p:nvSpPr>
        <p:spPr>
          <a:xfrm>
            <a:off x="8299423" y="5670865"/>
            <a:ext cx="1544718" cy="646331"/>
          </a:xfrm>
          <a:prstGeom prst="rect">
            <a:avLst/>
          </a:prstGeom>
          <a:ln w="38100">
            <a:solidFill>
              <a:srgbClr val="00B0F0"/>
            </a:solidFill>
          </a:ln>
        </p:spPr>
        <p:txBody>
          <a:bodyPr wrap="none">
            <a:spAutoFit/>
          </a:bodyPr>
          <a:lstStyle/>
          <a:p>
            <a:r>
              <a:rPr lang="nl-NL" dirty="0"/>
              <a:t>W(ee) &amp; T(jes)</a:t>
            </a:r>
          </a:p>
          <a:p>
            <a:r>
              <a:rPr lang="nl-NL" dirty="0"/>
              <a:t>Nr 8 juli 2021</a:t>
            </a:r>
          </a:p>
        </p:txBody>
      </p:sp>
      <p:sp>
        <p:nvSpPr>
          <p:cNvPr id="3" name="Tekstvak 2">
            <a:extLst>
              <a:ext uri="{FF2B5EF4-FFF2-40B4-BE49-F238E27FC236}">
                <a16:creationId xmlns:a16="http://schemas.microsoft.com/office/drawing/2014/main" id="{EEE52237-8C5D-45A0-A634-127424FB3E24}"/>
              </a:ext>
            </a:extLst>
          </p:cNvPr>
          <p:cNvSpPr txBox="1"/>
          <p:nvPr/>
        </p:nvSpPr>
        <p:spPr>
          <a:xfrm>
            <a:off x="1273996" y="1787703"/>
            <a:ext cx="8496728" cy="2031325"/>
          </a:xfrm>
          <a:prstGeom prst="rect">
            <a:avLst/>
          </a:prstGeom>
          <a:noFill/>
        </p:spPr>
        <p:txBody>
          <a:bodyPr wrap="square" rtlCol="0">
            <a:spAutoFit/>
          </a:bodyPr>
          <a:lstStyle/>
          <a:p>
            <a:r>
              <a:rPr lang="nl-NL" dirty="0"/>
              <a:t>De groepsbezoekplanner gaat weer open.</a:t>
            </a:r>
          </a:p>
          <a:p>
            <a:r>
              <a:rPr lang="nl-NL" dirty="0"/>
              <a:t>Vanaf 20 juli kun je weer plannen.</a:t>
            </a:r>
          </a:p>
          <a:p>
            <a:r>
              <a:rPr lang="nl-NL" dirty="0"/>
              <a:t>Plan je bezoek zsm.</a:t>
            </a:r>
          </a:p>
          <a:p>
            <a:endParaRPr lang="nl-NL" dirty="0"/>
          </a:p>
          <a:p>
            <a:endParaRPr lang="nl-NL" dirty="0"/>
          </a:p>
          <a:p>
            <a:r>
              <a:rPr lang="nl-NL" dirty="0">
                <a:hlinkClick r:id="rId3"/>
              </a:rPr>
              <a:t>https://www.techniekontdekrijk.nl/plannen-groepsbezoek/</a:t>
            </a:r>
            <a:endParaRPr lang="nl-NL" dirty="0"/>
          </a:p>
          <a:p>
            <a:endParaRPr lang="nl-NL" dirty="0"/>
          </a:p>
        </p:txBody>
      </p:sp>
      <p:pic>
        <p:nvPicPr>
          <p:cNvPr id="10" name="Afbeelding 9" descr="Plannen stock illustratie. Illustration of weeg, planning - 31736972">
            <a:extLst>
              <a:ext uri="{FF2B5EF4-FFF2-40B4-BE49-F238E27FC236}">
                <a16:creationId xmlns:a16="http://schemas.microsoft.com/office/drawing/2014/main" id="{E64384A2-8745-4064-8E3E-F6BD1EBB2600}"/>
              </a:ext>
            </a:extLst>
          </p:cNvPr>
          <p:cNvPicPr/>
          <p:nvPr/>
        </p:nvPicPr>
        <p:blipFill rotWithShape="1">
          <a:blip r:embed="rId4">
            <a:extLst>
              <a:ext uri="{28A0092B-C50C-407E-A947-70E740481C1C}">
                <a14:useLocalDpi xmlns:a14="http://schemas.microsoft.com/office/drawing/2010/main" val="0"/>
              </a:ext>
            </a:extLst>
          </a:blip>
          <a:srcRect b="15854"/>
          <a:stretch/>
        </p:blipFill>
        <p:spPr bwMode="auto">
          <a:xfrm>
            <a:off x="7996369" y="868037"/>
            <a:ext cx="2921635" cy="26289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3967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A2BA2C21-4780-4AAF-99B6-0EF416624A2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8000" y="5567679"/>
            <a:ext cx="1391920" cy="1290321"/>
          </a:xfrm>
          <a:prstGeom prst="rect">
            <a:avLst/>
          </a:prstGeom>
          <a:noFill/>
          <a:ln>
            <a:noFill/>
          </a:ln>
        </p:spPr>
      </p:pic>
      <p:sp>
        <p:nvSpPr>
          <p:cNvPr id="5" name="Rectangle 5">
            <a:extLst>
              <a:ext uri="{FF2B5EF4-FFF2-40B4-BE49-F238E27FC236}">
                <a16:creationId xmlns:a16="http://schemas.microsoft.com/office/drawing/2014/main" id="{C1ACDC39-F976-4182-9960-5AE57008A3B0}"/>
              </a:ext>
            </a:extLst>
          </p:cNvPr>
          <p:cNvSpPr>
            <a:spLocks noChangeArrowheads="1"/>
          </p:cNvSpPr>
          <p:nvPr/>
        </p:nvSpPr>
        <p:spPr bwMode="auto">
          <a:xfrm>
            <a:off x="132080" y="443450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6" name="Rectangle 6">
            <a:extLst>
              <a:ext uri="{FF2B5EF4-FFF2-40B4-BE49-F238E27FC236}">
                <a16:creationId xmlns:a16="http://schemas.microsoft.com/office/drawing/2014/main" id="{1B9CB1FD-B367-444C-B81A-A120C4908E05}"/>
              </a:ext>
            </a:extLst>
          </p:cNvPr>
          <p:cNvSpPr>
            <a:spLocks noChangeArrowheads="1"/>
          </p:cNvSpPr>
          <p:nvPr/>
        </p:nvSpPr>
        <p:spPr bwMode="auto">
          <a:xfrm>
            <a:off x="132080" y="491710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9" name="Rectangle 7">
            <a:extLst>
              <a:ext uri="{FF2B5EF4-FFF2-40B4-BE49-F238E27FC236}">
                <a16:creationId xmlns:a16="http://schemas.microsoft.com/office/drawing/2014/main" id="{2DEA2EA9-6075-4E4E-9767-1D4E7D453922}"/>
              </a:ext>
            </a:extLst>
          </p:cNvPr>
          <p:cNvSpPr>
            <a:spLocks noChangeArrowheads="1"/>
          </p:cNvSpPr>
          <p:nvPr/>
        </p:nvSpPr>
        <p:spPr bwMode="auto">
          <a:xfrm>
            <a:off x="132080" y="5565493"/>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ltLang="nl-NL" dirty="0"/>
          </a:p>
          <a:p>
            <a:endParaRPr lang="nl-NL" dirty="0"/>
          </a:p>
        </p:txBody>
      </p:sp>
      <p:sp>
        <p:nvSpPr>
          <p:cNvPr id="2" name="Rechthoek 1">
            <a:extLst>
              <a:ext uri="{FF2B5EF4-FFF2-40B4-BE49-F238E27FC236}">
                <a16:creationId xmlns:a16="http://schemas.microsoft.com/office/drawing/2014/main" id="{AF502583-78A0-4905-9666-14E5E4D74DD5}"/>
              </a:ext>
            </a:extLst>
          </p:cNvPr>
          <p:cNvSpPr/>
          <p:nvPr/>
        </p:nvSpPr>
        <p:spPr>
          <a:xfrm>
            <a:off x="8368752" y="6030696"/>
            <a:ext cx="1544718" cy="646331"/>
          </a:xfrm>
          <a:prstGeom prst="rect">
            <a:avLst/>
          </a:prstGeom>
          <a:ln w="38100">
            <a:solidFill>
              <a:srgbClr val="00B0F0"/>
            </a:solidFill>
          </a:ln>
        </p:spPr>
        <p:txBody>
          <a:bodyPr wrap="none">
            <a:spAutoFit/>
          </a:bodyPr>
          <a:lstStyle/>
          <a:p>
            <a:r>
              <a:rPr lang="nl-NL" dirty="0"/>
              <a:t>W(ee) &amp; T(jes)</a:t>
            </a:r>
          </a:p>
          <a:p>
            <a:r>
              <a:rPr lang="nl-NL" dirty="0"/>
              <a:t>Nr 8 juli2021</a:t>
            </a:r>
          </a:p>
        </p:txBody>
      </p:sp>
      <p:sp>
        <p:nvSpPr>
          <p:cNvPr id="7" name="Tekstvak 6">
            <a:extLst>
              <a:ext uri="{FF2B5EF4-FFF2-40B4-BE49-F238E27FC236}">
                <a16:creationId xmlns:a16="http://schemas.microsoft.com/office/drawing/2014/main" id="{D3BAC258-5DDD-4B0D-9F53-CBAE0016C500}"/>
              </a:ext>
            </a:extLst>
          </p:cNvPr>
          <p:cNvSpPr txBox="1"/>
          <p:nvPr/>
        </p:nvSpPr>
        <p:spPr>
          <a:xfrm>
            <a:off x="341517" y="0"/>
            <a:ext cx="11850483" cy="2923877"/>
          </a:xfrm>
          <a:prstGeom prst="rect">
            <a:avLst/>
          </a:prstGeom>
          <a:noFill/>
        </p:spPr>
        <p:txBody>
          <a:bodyPr wrap="square" rtlCol="0">
            <a:spAutoFit/>
          </a:bodyPr>
          <a:lstStyle/>
          <a:p>
            <a:endParaRPr lang="nl-NL" sz="2800" dirty="0"/>
          </a:p>
          <a:p>
            <a:endParaRPr lang="en-US" sz="2000" dirty="0"/>
          </a:p>
          <a:p>
            <a:r>
              <a:rPr lang="en-US" sz="2800" b="1" dirty="0"/>
              <a:t>                     </a:t>
            </a:r>
            <a:endParaRPr lang="en-US" sz="2800" dirty="0"/>
          </a:p>
          <a:p>
            <a:endParaRPr lang="nl-NL" dirty="0"/>
          </a:p>
          <a:p>
            <a:endParaRPr lang="en-US" dirty="0"/>
          </a:p>
          <a:p>
            <a:r>
              <a:rPr lang="en-US" dirty="0"/>
              <a:t>	           </a:t>
            </a:r>
          </a:p>
          <a:p>
            <a:endParaRPr lang="en-US" dirty="0"/>
          </a:p>
          <a:p>
            <a:endParaRPr lang="en-US" dirty="0"/>
          </a:p>
          <a:p>
            <a:endParaRPr lang="en-US" dirty="0"/>
          </a:p>
        </p:txBody>
      </p:sp>
      <p:pic>
        <p:nvPicPr>
          <p:cNvPr id="19" name="Afbeelding 18" descr="Afbeelding met tekening, teken&#10;&#10;Automatisch gegenereerde beschrijving">
            <a:extLst>
              <a:ext uri="{FF2B5EF4-FFF2-40B4-BE49-F238E27FC236}">
                <a16:creationId xmlns:a16="http://schemas.microsoft.com/office/drawing/2014/main" id="{C692139F-EABC-4F7F-A1CF-2FF78FFA1D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55395" y="908697"/>
            <a:ext cx="3301731" cy="1477849"/>
          </a:xfrm>
          <a:prstGeom prst="rect">
            <a:avLst/>
          </a:prstGeom>
        </p:spPr>
      </p:pic>
      <p:sp>
        <p:nvSpPr>
          <p:cNvPr id="3" name="Tekstvak 2">
            <a:extLst>
              <a:ext uri="{FF2B5EF4-FFF2-40B4-BE49-F238E27FC236}">
                <a16:creationId xmlns:a16="http://schemas.microsoft.com/office/drawing/2014/main" id="{A7B58F6A-82D2-487D-99C4-2277DA7F6AC3}"/>
              </a:ext>
            </a:extLst>
          </p:cNvPr>
          <p:cNvSpPr txBox="1"/>
          <p:nvPr/>
        </p:nvSpPr>
        <p:spPr>
          <a:xfrm>
            <a:off x="1448656" y="2825393"/>
            <a:ext cx="8464814" cy="3139321"/>
          </a:xfrm>
          <a:prstGeom prst="rect">
            <a:avLst/>
          </a:prstGeom>
          <a:noFill/>
        </p:spPr>
        <p:txBody>
          <a:bodyPr wrap="square" rtlCol="0">
            <a:spAutoFit/>
          </a:bodyPr>
          <a:lstStyle/>
          <a:p>
            <a:r>
              <a:rPr lang="nl-NL" dirty="0"/>
              <a:t>De nieuwe data voor het professionaliseringstraject Mijn OntdekRijk zijn:</a:t>
            </a:r>
          </a:p>
          <a:p>
            <a:r>
              <a:rPr lang="nl-NL" dirty="0"/>
              <a:t>Sessie 1: 7 oktober, 8 november en 7 december   19.00u – 21.30u</a:t>
            </a:r>
          </a:p>
          <a:p>
            <a:endParaRPr lang="nl-NL" dirty="0"/>
          </a:p>
          <a:p>
            <a:r>
              <a:rPr lang="nl-NL" dirty="0"/>
              <a:t>Sessie 2: 20 januari, 21 februari en 22 maart    16.00u-18.30u</a:t>
            </a:r>
          </a:p>
          <a:p>
            <a:endParaRPr lang="nl-NL" dirty="0"/>
          </a:p>
          <a:p>
            <a:r>
              <a:rPr lang="nl-NL" dirty="0"/>
              <a:t>Sessie 3: 21 april, 30 mei en 28 juni   19.00u-21.30u</a:t>
            </a:r>
          </a:p>
          <a:p>
            <a:endParaRPr lang="nl-NL" dirty="0"/>
          </a:p>
          <a:p>
            <a:endParaRPr lang="nl-NL" dirty="0"/>
          </a:p>
          <a:p>
            <a:endParaRPr lang="nl-NL" dirty="0"/>
          </a:p>
          <a:p>
            <a:r>
              <a:rPr lang="nl-NL" dirty="0"/>
              <a:t>Voor de eerste sessie kun je je meteen na de zomervakantie aanmelden via de Ontwikkelacademie. Hier krijg je nog bericht van.</a:t>
            </a:r>
          </a:p>
        </p:txBody>
      </p:sp>
    </p:spTree>
    <p:extLst>
      <p:ext uri="{BB962C8B-B14F-4D97-AF65-F5344CB8AC3E}">
        <p14:creationId xmlns:p14="http://schemas.microsoft.com/office/powerpoint/2010/main" val="2679007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A2BA2C21-4780-4AAF-99B6-0EF416624A2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8000" y="5567679"/>
            <a:ext cx="1391920" cy="1290321"/>
          </a:xfrm>
          <a:prstGeom prst="rect">
            <a:avLst/>
          </a:prstGeom>
          <a:noFill/>
          <a:ln>
            <a:noFill/>
          </a:ln>
        </p:spPr>
      </p:pic>
      <p:sp>
        <p:nvSpPr>
          <p:cNvPr id="5" name="Rectangle 5">
            <a:extLst>
              <a:ext uri="{FF2B5EF4-FFF2-40B4-BE49-F238E27FC236}">
                <a16:creationId xmlns:a16="http://schemas.microsoft.com/office/drawing/2014/main" id="{C1ACDC39-F976-4182-9960-5AE57008A3B0}"/>
              </a:ext>
            </a:extLst>
          </p:cNvPr>
          <p:cNvSpPr>
            <a:spLocks noChangeArrowheads="1"/>
          </p:cNvSpPr>
          <p:nvPr/>
        </p:nvSpPr>
        <p:spPr bwMode="auto">
          <a:xfrm>
            <a:off x="132080" y="443450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6" name="Rectangle 6">
            <a:extLst>
              <a:ext uri="{FF2B5EF4-FFF2-40B4-BE49-F238E27FC236}">
                <a16:creationId xmlns:a16="http://schemas.microsoft.com/office/drawing/2014/main" id="{1B9CB1FD-B367-444C-B81A-A120C4908E05}"/>
              </a:ext>
            </a:extLst>
          </p:cNvPr>
          <p:cNvSpPr>
            <a:spLocks noChangeArrowheads="1"/>
          </p:cNvSpPr>
          <p:nvPr/>
        </p:nvSpPr>
        <p:spPr bwMode="auto">
          <a:xfrm>
            <a:off x="132080" y="491710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kumimoji="0" lang="nl-NL" altLang="nl-NL" sz="1800" b="0" i="0" u="none" strike="noStrike" cap="none" normalizeH="0" baseline="0" dirty="0">
              <a:ln>
                <a:noFill/>
              </a:ln>
              <a:solidFill>
                <a:schemeClr val="tx1"/>
              </a:solidFill>
              <a:effectLst/>
              <a:latin typeface="Arial" panose="020B0604020202020204" pitchFamily="34" charset="0"/>
            </a:endParaRPr>
          </a:p>
        </p:txBody>
      </p:sp>
      <p:sp>
        <p:nvSpPr>
          <p:cNvPr id="9" name="Rectangle 7">
            <a:extLst>
              <a:ext uri="{FF2B5EF4-FFF2-40B4-BE49-F238E27FC236}">
                <a16:creationId xmlns:a16="http://schemas.microsoft.com/office/drawing/2014/main" id="{2DEA2EA9-6075-4E4E-9767-1D4E7D453922}"/>
              </a:ext>
            </a:extLst>
          </p:cNvPr>
          <p:cNvSpPr>
            <a:spLocks noChangeArrowheads="1"/>
          </p:cNvSpPr>
          <p:nvPr/>
        </p:nvSpPr>
        <p:spPr bwMode="auto">
          <a:xfrm>
            <a:off x="132080" y="5565493"/>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ltLang="nl-NL" dirty="0"/>
          </a:p>
          <a:p>
            <a:endParaRPr lang="nl-NL" dirty="0"/>
          </a:p>
        </p:txBody>
      </p:sp>
      <p:sp>
        <p:nvSpPr>
          <p:cNvPr id="2" name="Rechthoek 1">
            <a:extLst>
              <a:ext uri="{FF2B5EF4-FFF2-40B4-BE49-F238E27FC236}">
                <a16:creationId xmlns:a16="http://schemas.microsoft.com/office/drawing/2014/main" id="{AF502583-78A0-4905-9666-14E5E4D74DD5}"/>
              </a:ext>
            </a:extLst>
          </p:cNvPr>
          <p:cNvSpPr/>
          <p:nvPr/>
        </p:nvSpPr>
        <p:spPr>
          <a:xfrm>
            <a:off x="8299423" y="5670865"/>
            <a:ext cx="1544718" cy="646331"/>
          </a:xfrm>
          <a:prstGeom prst="rect">
            <a:avLst/>
          </a:prstGeom>
          <a:ln w="38100">
            <a:solidFill>
              <a:srgbClr val="00B0F0"/>
            </a:solidFill>
          </a:ln>
        </p:spPr>
        <p:txBody>
          <a:bodyPr wrap="none">
            <a:spAutoFit/>
          </a:bodyPr>
          <a:lstStyle/>
          <a:p>
            <a:r>
              <a:rPr lang="nl-NL" dirty="0"/>
              <a:t>W(ee) &amp; T(jes)</a:t>
            </a:r>
          </a:p>
          <a:p>
            <a:r>
              <a:rPr lang="nl-NL" dirty="0"/>
              <a:t>Nr 8 juli 2021</a:t>
            </a:r>
          </a:p>
        </p:txBody>
      </p:sp>
      <p:sp>
        <p:nvSpPr>
          <p:cNvPr id="7" name="Tekstvak 6">
            <a:extLst>
              <a:ext uri="{FF2B5EF4-FFF2-40B4-BE49-F238E27FC236}">
                <a16:creationId xmlns:a16="http://schemas.microsoft.com/office/drawing/2014/main" id="{4EDD913E-1845-4CF9-BA04-90A5B9D667D9}"/>
              </a:ext>
            </a:extLst>
          </p:cNvPr>
          <p:cNvSpPr txBox="1"/>
          <p:nvPr/>
        </p:nvSpPr>
        <p:spPr>
          <a:xfrm>
            <a:off x="1109609" y="1160980"/>
            <a:ext cx="8260422" cy="707886"/>
          </a:xfrm>
          <a:prstGeom prst="rect">
            <a:avLst/>
          </a:prstGeom>
          <a:noFill/>
        </p:spPr>
        <p:txBody>
          <a:bodyPr wrap="square" rtlCol="0">
            <a:spAutoFit/>
          </a:bodyPr>
          <a:lstStyle/>
          <a:p>
            <a:r>
              <a:rPr lang="nl-NL" sz="4000" dirty="0">
                <a:solidFill>
                  <a:srgbClr val="00B0F0"/>
                </a:solidFill>
              </a:rPr>
              <a:t>Inspiratie-bijeenkomsten</a:t>
            </a:r>
          </a:p>
        </p:txBody>
      </p:sp>
      <p:sp>
        <p:nvSpPr>
          <p:cNvPr id="8" name="Tekstvak 7">
            <a:extLst>
              <a:ext uri="{FF2B5EF4-FFF2-40B4-BE49-F238E27FC236}">
                <a16:creationId xmlns:a16="http://schemas.microsoft.com/office/drawing/2014/main" id="{D10A8631-FB6D-496C-959A-44274E090DD6}"/>
              </a:ext>
            </a:extLst>
          </p:cNvPr>
          <p:cNvSpPr txBox="1"/>
          <p:nvPr/>
        </p:nvSpPr>
        <p:spPr>
          <a:xfrm>
            <a:off x="1212351" y="2229492"/>
            <a:ext cx="5239820" cy="2585323"/>
          </a:xfrm>
          <a:prstGeom prst="rect">
            <a:avLst/>
          </a:prstGeom>
          <a:noFill/>
        </p:spPr>
        <p:txBody>
          <a:bodyPr wrap="square" rtlCol="0">
            <a:spAutoFit/>
          </a:bodyPr>
          <a:lstStyle/>
          <a:p>
            <a:r>
              <a:rPr lang="nl-NL" dirty="0"/>
              <a:t>De volgende data:</a:t>
            </a:r>
          </a:p>
          <a:p>
            <a:endParaRPr lang="nl-NL" dirty="0"/>
          </a:p>
          <a:p>
            <a:r>
              <a:rPr lang="nl-NL" dirty="0"/>
              <a:t>30 november</a:t>
            </a:r>
          </a:p>
          <a:p>
            <a:r>
              <a:rPr lang="nl-NL" dirty="0"/>
              <a:t>10 maart </a:t>
            </a:r>
          </a:p>
          <a:p>
            <a:r>
              <a:rPr lang="nl-NL" dirty="0"/>
              <a:t>13 juni</a:t>
            </a:r>
          </a:p>
          <a:p>
            <a:endParaRPr lang="nl-NL" dirty="0"/>
          </a:p>
          <a:p>
            <a:endParaRPr lang="nl-NL" dirty="0"/>
          </a:p>
          <a:p>
            <a:endParaRPr lang="nl-NL" dirty="0"/>
          </a:p>
          <a:p>
            <a:r>
              <a:rPr lang="nl-NL" dirty="0"/>
              <a:t>Aanmelden tzt via de Ontwikkelacademie</a:t>
            </a:r>
          </a:p>
        </p:txBody>
      </p:sp>
      <p:pic>
        <p:nvPicPr>
          <p:cNvPr id="5122" name="Picture 2" descr="agenda - Golfclub DeZandvoortse">
            <a:extLst>
              <a:ext uri="{FF2B5EF4-FFF2-40B4-BE49-F238E27FC236}">
                <a16:creationId xmlns:a16="http://schemas.microsoft.com/office/drawing/2014/main" id="{DBE08F51-D0AB-40C3-A209-56382A716E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8080" y="1582415"/>
            <a:ext cx="4473538" cy="26841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4301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A2BA2C21-4780-4AAF-99B6-0EF416624A2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29520" y="5019041"/>
            <a:ext cx="1930400" cy="1838960"/>
          </a:xfrm>
          <a:prstGeom prst="rect">
            <a:avLst/>
          </a:prstGeom>
          <a:noFill/>
          <a:ln>
            <a:noFill/>
          </a:ln>
        </p:spPr>
      </p:pic>
      <p:sp>
        <p:nvSpPr>
          <p:cNvPr id="3" name="Tekstvak 2">
            <a:extLst>
              <a:ext uri="{FF2B5EF4-FFF2-40B4-BE49-F238E27FC236}">
                <a16:creationId xmlns:a16="http://schemas.microsoft.com/office/drawing/2014/main" id="{6A9821BE-9F8D-4AAE-AC08-F2F611ECA213}"/>
              </a:ext>
            </a:extLst>
          </p:cNvPr>
          <p:cNvSpPr txBox="1"/>
          <p:nvPr/>
        </p:nvSpPr>
        <p:spPr>
          <a:xfrm>
            <a:off x="731520" y="1607419"/>
            <a:ext cx="11203806" cy="1754326"/>
          </a:xfrm>
          <a:prstGeom prst="rect">
            <a:avLst/>
          </a:prstGeom>
          <a:noFill/>
        </p:spPr>
        <p:txBody>
          <a:bodyPr wrap="square" rtlCol="0">
            <a:spAutoFit/>
          </a:bodyPr>
          <a:lstStyle/>
          <a:p>
            <a:r>
              <a:rPr lang="nl-NL" dirty="0"/>
              <a:t>De volgende mailadressen komen nogal eens terecht in de SPAM en met deze adressen wordt geen SPAM verstuurd!</a:t>
            </a:r>
          </a:p>
          <a:p>
            <a:r>
              <a:rPr lang="nl-NL" dirty="0"/>
              <a:t>Dit voorkom je door deze adressen toe te voegen aan je contacten:</a:t>
            </a:r>
          </a:p>
          <a:p>
            <a:endParaRPr lang="nl-NL" dirty="0"/>
          </a:p>
          <a:p>
            <a:r>
              <a:rPr lang="nl-NL" dirty="0">
                <a:hlinkClick r:id="rId3"/>
              </a:rPr>
              <a:t>info@techniekontdekrijk.nl</a:t>
            </a:r>
            <a:endParaRPr lang="nl-NL" dirty="0"/>
          </a:p>
          <a:p>
            <a:r>
              <a:rPr lang="nl-NL" dirty="0">
                <a:hlinkClick r:id="rId4"/>
              </a:rPr>
              <a:t>laudybrouwer@techniekontdekrijk.nl</a:t>
            </a:r>
            <a:endParaRPr lang="nl-NL" dirty="0"/>
          </a:p>
          <a:p>
            <a:r>
              <a:rPr lang="nl-NL" dirty="0">
                <a:hlinkClick r:id="rId5"/>
              </a:rPr>
              <a:t>anneliesvanhelvoort@techniekontdekrijk.nl</a:t>
            </a:r>
            <a:r>
              <a:rPr lang="nl-NL" dirty="0"/>
              <a:t> </a:t>
            </a:r>
          </a:p>
        </p:txBody>
      </p:sp>
      <p:pic>
        <p:nvPicPr>
          <p:cNvPr id="8198" name="Picture 6" descr="Hoe houd ik spam uit mijn mailbox?">
            <a:extLst>
              <a:ext uri="{FF2B5EF4-FFF2-40B4-BE49-F238E27FC236}">
                <a16:creationId xmlns:a16="http://schemas.microsoft.com/office/drawing/2014/main" id="{6A4C7FB1-17C8-47C1-BD3E-09B717238F8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95691" y="2268515"/>
            <a:ext cx="2933829" cy="2891155"/>
          </a:xfrm>
          <a:prstGeom prst="rect">
            <a:avLst/>
          </a:prstGeom>
          <a:noFill/>
          <a:extLst>
            <a:ext uri="{909E8E84-426E-40DD-AFC4-6F175D3DCCD1}">
              <a14:hiddenFill xmlns:a14="http://schemas.microsoft.com/office/drawing/2010/main">
                <a:solidFill>
                  <a:srgbClr val="FFFFFF"/>
                </a:solidFill>
              </a14:hiddenFill>
            </a:ext>
          </a:extLst>
        </p:spPr>
      </p:pic>
      <p:sp>
        <p:nvSpPr>
          <p:cNvPr id="5" name="Rechthoek 4">
            <a:extLst>
              <a:ext uri="{FF2B5EF4-FFF2-40B4-BE49-F238E27FC236}">
                <a16:creationId xmlns:a16="http://schemas.microsoft.com/office/drawing/2014/main" id="{BCF9904C-BA99-4A7C-B7C5-84E3D3EE2F14}"/>
              </a:ext>
            </a:extLst>
          </p:cNvPr>
          <p:cNvSpPr/>
          <p:nvPr/>
        </p:nvSpPr>
        <p:spPr>
          <a:xfrm>
            <a:off x="8010094" y="5858090"/>
            <a:ext cx="1544718" cy="646331"/>
          </a:xfrm>
          <a:prstGeom prst="rect">
            <a:avLst/>
          </a:prstGeom>
          <a:ln w="38100">
            <a:solidFill>
              <a:srgbClr val="00B0F0"/>
            </a:solidFill>
          </a:ln>
        </p:spPr>
        <p:txBody>
          <a:bodyPr wrap="none">
            <a:spAutoFit/>
          </a:bodyPr>
          <a:lstStyle/>
          <a:p>
            <a:r>
              <a:rPr lang="nl-NL" dirty="0"/>
              <a:t>W(ee) &amp; T(jes)</a:t>
            </a:r>
          </a:p>
          <a:p>
            <a:r>
              <a:rPr lang="nl-NL" dirty="0"/>
              <a:t>Nr 8 juli 2021</a:t>
            </a:r>
          </a:p>
        </p:txBody>
      </p:sp>
    </p:spTree>
    <p:extLst>
      <p:ext uri="{BB962C8B-B14F-4D97-AF65-F5344CB8AC3E}">
        <p14:creationId xmlns:p14="http://schemas.microsoft.com/office/powerpoint/2010/main" val="2591353730"/>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807</Words>
  <Application>Microsoft Office PowerPoint</Application>
  <PresentationFormat>Breedbeeld</PresentationFormat>
  <Paragraphs>130</Paragraphs>
  <Slides>11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11</vt:i4>
      </vt:variant>
    </vt:vector>
  </HeadingPairs>
  <TitlesOfParts>
    <vt:vector size="15" baseType="lpstr">
      <vt:lpstr>Arial</vt:lpstr>
      <vt:lpstr>Calibri</vt:lpstr>
      <vt:lpstr>Calibri Light</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Annelies van Helvoort</dc:creator>
  <cp:lastModifiedBy>Annelies van Helvoort</cp:lastModifiedBy>
  <cp:revision>91</cp:revision>
  <dcterms:created xsi:type="dcterms:W3CDTF">2019-12-11T13:10:55Z</dcterms:created>
  <dcterms:modified xsi:type="dcterms:W3CDTF">2021-07-20T17:49:45Z</dcterms:modified>
</cp:coreProperties>
</file>