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98" r:id="rId4"/>
    <p:sldId id="304" r:id="rId5"/>
    <p:sldId id="306" r:id="rId6"/>
    <p:sldId id="288" r:id="rId7"/>
    <p:sldId id="307" r:id="rId8"/>
    <p:sldId id="300" r:id="rId9"/>
    <p:sldId id="308" r:id="rId10"/>
    <p:sldId id="296" r:id="rId11"/>
    <p:sldId id="302" r:id="rId12"/>
    <p:sldId id="303" r:id="rId13"/>
    <p:sldId id="301" r:id="rId14"/>
    <p:sldId id="274" r:id="rId15"/>
    <p:sldId id="268" r:id="rId16"/>
    <p:sldId id="275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lies van Helvoort" initials="AvH" lastIdx="1" clrIdx="0">
    <p:extLst>
      <p:ext uri="{19B8F6BF-5375-455C-9EA6-DF929625EA0E}">
        <p15:presenceInfo xmlns:p15="http://schemas.microsoft.com/office/powerpoint/2012/main" userId="3312b3e43a4c5e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786FC-E6AA-4C8E-BC73-14B35235C5CC}" v="1" dt="2020-11-18T08:38:09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792" autoAdjust="0"/>
  </p:normalViewPr>
  <p:slideViewPr>
    <p:cSldViewPr snapToGrid="0">
      <p:cViewPr>
        <p:scale>
          <a:sx n="50" d="100"/>
          <a:sy n="50" d="100"/>
        </p:scale>
        <p:origin x="126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lies van Helvoort" userId="3312b3e43a4c5e7c" providerId="LiveId" clId="{0A1786FC-E6AA-4C8E-BC73-14B35235C5CC}"/>
    <pc:docChg chg="undo custSel addSld delSld modSld sldOrd">
      <pc:chgData name="Annelies van Helvoort" userId="3312b3e43a4c5e7c" providerId="LiveId" clId="{0A1786FC-E6AA-4C8E-BC73-14B35235C5CC}" dt="2020-11-25T10:50:49.371" v="2356" actId="20577"/>
      <pc:docMkLst>
        <pc:docMk/>
      </pc:docMkLst>
      <pc:sldChg chg="modSp mod">
        <pc:chgData name="Annelies van Helvoort" userId="3312b3e43a4c5e7c" providerId="LiveId" clId="{0A1786FC-E6AA-4C8E-BC73-14B35235C5CC}" dt="2020-11-20T07:53:44.346" v="1491" actId="1076"/>
        <pc:sldMkLst>
          <pc:docMk/>
          <pc:sldMk cId="4055263544" sldId="256"/>
        </pc:sldMkLst>
        <pc:spChg chg="mod">
          <ac:chgData name="Annelies van Helvoort" userId="3312b3e43a4c5e7c" providerId="LiveId" clId="{0A1786FC-E6AA-4C8E-BC73-14B35235C5CC}" dt="2020-11-18T09:07:22.988" v="836" actId="20577"/>
          <ac:spMkLst>
            <pc:docMk/>
            <pc:sldMk cId="4055263544" sldId="256"/>
            <ac:spMk id="2" creationId="{1E13D8E1-AEEF-4D73-94CC-2322E7AE4590}"/>
          </ac:spMkLst>
        </pc:spChg>
        <pc:spChg chg="mod">
          <ac:chgData name="Annelies van Helvoort" userId="3312b3e43a4c5e7c" providerId="LiveId" clId="{0A1786FC-E6AA-4C8E-BC73-14B35235C5CC}" dt="2020-11-18T09:07:26.407" v="838" actId="20577"/>
          <ac:spMkLst>
            <pc:docMk/>
            <pc:sldMk cId="4055263544" sldId="256"/>
            <ac:spMk id="5" creationId="{3D6899C0-AED4-4837-B3B1-E2F3B7C5AA5C}"/>
          </ac:spMkLst>
        </pc:spChg>
        <pc:spChg chg="mod">
          <ac:chgData name="Annelies van Helvoort" userId="3312b3e43a4c5e7c" providerId="LiveId" clId="{0A1786FC-E6AA-4C8E-BC73-14B35235C5CC}" dt="2020-11-20T07:53:44.346" v="1491" actId="1076"/>
          <ac:spMkLst>
            <pc:docMk/>
            <pc:sldMk cId="4055263544" sldId="256"/>
            <ac:spMk id="7" creationId="{80ABA9AF-856B-419A-BC41-FECF898CB595}"/>
          </ac:spMkLst>
        </pc:spChg>
      </pc:sldChg>
      <pc:sldChg chg="modSp mod">
        <pc:chgData name="Annelies van Helvoort" userId="3312b3e43a4c5e7c" providerId="LiveId" clId="{0A1786FC-E6AA-4C8E-BC73-14B35235C5CC}" dt="2020-11-20T07:56:34.364" v="1495" actId="1076"/>
        <pc:sldMkLst>
          <pc:docMk/>
          <pc:sldMk cId="2588206701" sldId="268"/>
        </pc:sldMkLst>
        <pc:spChg chg="mod">
          <ac:chgData name="Annelies van Helvoort" userId="3312b3e43a4c5e7c" providerId="LiveId" clId="{0A1786FC-E6AA-4C8E-BC73-14B35235C5CC}" dt="2020-11-20T07:56:34.364" v="1495" actId="1076"/>
          <ac:spMkLst>
            <pc:docMk/>
            <pc:sldMk cId="2588206701" sldId="268"/>
            <ac:spMk id="9" creationId="{C790DC6D-26F4-4548-BA98-6B0005EF58AA}"/>
          </ac:spMkLst>
        </pc:spChg>
      </pc:sldChg>
      <pc:sldChg chg="modSp mod">
        <pc:chgData name="Annelies van Helvoort" userId="3312b3e43a4c5e7c" providerId="LiveId" clId="{0A1786FC-E6AA-4C8E-BC73-14B35235C5CC}" dt="2020-11-20T07:56:38.498" v="1496" actId="1076"/>
        <pc:sldMkLst>
          <pc:docMk/>
          <pc:sldMk cId="2591353730" sldId="274"/>
        </pc:sldMkLst>
        <pc:spChg chg="mod">
          <ac:chgData name="Annelies van Helvoort" userId="3312b3e43a4c5e7c" providerId="LiveId" clId="{0A1786FC-E6AA-4C8E-BC73-14B35235C5CC}" dt="2020-11-20T07:56:38.498" v="1496" actId="1076"/>
          <ac:spMkLst>
            <pc:docMk/>
            <pc:sldMk cId="2591353730" sldId="274"/>
            <ac:spMk id="5" creationId="{BCF9904C-BA99-4A7C-B7C5-84E3D3EE2F14}"/>
          </ac:spMkLst>
        </pc:spChg>
      </pc:sldChg>
      <pc:sldChg chg="addSp modSp mod">
        <pc:chgData name="Annelies van Helvoort" userId="3312b3e43a4c5e7c" providerId="LiveId" clId="{0A1786FC-E6AA-4C8E-BC73-14B35235C5CC}" dt="2020-11-20T08:42:22.807" v="1880" actId="1076"/>
        <pc:sldMkLst>
          <pc:docMk/>
          <pc:sldMk cId="3888152189" sldId="275"/>
        </pc:sldMkLst>
        <pc:spChg chg="add mod">
          <ac:chgData name="Annelies van Helvoort" userId="3312b3e43a4c5e7c" providerId="LiveId" clId="{0A1786FC-E6AA-4C8E-BC73-14B35235C5CC}" dt="2020-11-20T08:42:20.496" v="1879" actId="14100"/>
          <ac:spMkLst>
            <pc:docMk/>
            <pc:sldMk cId="3888152189" sldId="275"/>
            <ac:spMk id="2" creationId="{BEB0CFA2-6487-4F1E-9EF7-269D040EFA05}"/>
          </ac:spMkLst>
        </pc:spChg>
        <pc:spChg chg="add mod">
          <ac:chgData name="Annelies van Helvoort" userId="3312b3e43a4c5e7c" providerId="LiveId" clId="{0A1786FC-E6AA-4C8E-BC73-14B35235C5CC}" dt="2020-11-20T08:42:22.807" v="1880" actId="1076"/>
          <ac:spMkLst>
            <pc:docMk/>
            <pc:sldMk cId="3888152189" sldId="275"/>
            <ac:spMk id="7" creationId="{3AAE40A7-F354-4F7B-9C7D-A800909FF1E3}"/>
          </ac:spMkLst>
        </pc:spChg>
        <pc:spChg chg="mod">
          <ac:chgData name="Annelies van Helvoort" userId="3312b3e43a4c5e7c" providerId="LiveId" clId="{0A1786FC-E6AA-4C8E-BC73-14B35235C5CC}" dt="2020-11-20T07:56:31.020" v="1494" actId="1076"/>
          <ac:spMkLst>
            <pc:docMk/>
            <pc:sldMk cId="3888152189" sldId="275"/>
            <ac:spMk id="8" creationId="{6C292365-CA56-4B95-822A-67BBD5F79878}"/>
          </ac:spMkLst>
        </pc:spChg>
        <pc:spChg chg="mod">
          <ac:chgData name="Annelies van Helvoort" userId="3312b3e43a4c5e7c" providerId="LiveId" clId="{0A1786FC-E6AA-4C8E-BC73-14B35235C5CC}" dt="2020-11-18T09:10:44.630" v="978" actId="20577"/>
          <ac:spMkLst>
            <pc:docMk/>
            <pc:sldMk cId="3888152189" sldId="275"/>
            <ac:spMk id="10" creationId="{086CBB65-653B-4FC8-8CE9-ED5690F6D3DF}"/>
          </ac:spMkLst>
        </pc:spChg>
      </pc:sldChg>
      <pc:sldChg chg="modSp add del mod">
        <pc:chgData name="Annelies van Helvoort" userId="3312b3e43a4c5e7c" providerId="LiveId" clId="{0A1786FC-E6AA-4C8E-BC73-14B35235C5CC}" dt="2020-11-20T07:56:00.964" v="1493" actId="47"/>
        <pc:sldMkLst>
          <pc:docMk/>
          <pc:sldMk cId="3397288966" sldId="278"/>
        </pc:sldMkLst>
        <pc:spChg chg="mod">
          <ac:chgData name="Annelies van Helvoort" userId="3312b3e43a4c5e7c" providerId="LiveId" clId="{0A1786FC-E6AA-4C8E-BC73-14B35235C5CC}" dt="2020-11-18T08:56:47.831" v="743" actId="20577"/>
          <ac:spMkLst>
            <pc:docMk/>
            <pc:sldMk cId="3397288966" sldId="278"/>
            <ac:spMk id="2" creationId="{AF502583-78A0-4905-9666-14E5E4D74DD5}"/>
          </ac:spMkLst>
        </pc:spChg>
        <pc:spChg chg="mod">
          <ac:chgData name="Annelies van Helvoort" userId="3312b3e43a4c5e7c" providerId="LiveId" clId="{0A1786FC-E6AA-4C8E-BC73-14B35235C5CC}" dt="2020-11-18T09:09:44.442" v="868" actId="20577"/>
          <ac:spMkLst>
            <pc:docMk/>
            <pc:sldMk cId="3397288966" sldId="278"/>
            <ac:spMk id="3" creationId="{BA30EB1B-F54F-4387-9F99-5FBCB104E2E3}"/>
          </ac:spMkLst>
        </pc:spChg>
      </pc:sldChg>
      <pc:sldChg chg="addSp modSp mod">
        <pc:chgData name="Annelies van Helvoort" userId="3312b3e43a4c5e7c" providerId="LiveId" clId="{0A1786FC-E6AA-4C8E-BC73-14B35235C5CC}" dt="2020-11-20T07:57:12.971" v="1502" actId="1076"/>
        <pc:sldMkLst>
          <pc:docMk/>
          <pc:sldMk cId="3944644318" sldId="284"/>
        </pc:sldMkLst>
        <pc:spChg chg="mod">
          <ac:chgData name="Annelies van Helvoort" userId="3312b3e43a4c5e7c" providerId="LiveId" clId="{0A1786FC-E6AA-4C8E-BC73-14B35235C5CC}" dt="2020-11-20T07:57:12.971" v="1502" actId="1076"/>
          <ac:spMkLst>
            <pc:docMk/>
            <pc:sldMk cId="3944644318" sldId="284"/>
            <ac:spMk id="2" creationId="{AF502583-78A0-4905-9666-14E5E4D74DD5}"/>
          </ac:spMkLst>
        </pc:spChg>
        <pc:spChg chg="mod">
          <ac:chgData name="Annelies van Helvoort" userId="3312b3e43a4c5e7c" providerId="LiveId" clId="{0A1786FC-E6AA-4C8E-BC73-14B35235C5CC}" dt="2020-11-20T07:54:02.819" v="1492" actId="20577"/>
          <ac:spMkLst>
            <pc:docMk/>
            <pc:sldMk cId="3944644318" sldId="284"/>
            <ac:spMk id="3" creationId="{2687DDB6-2053-4A2A-A434-29EE5E32D84B}"/>
          </ac:spMkLst>
        </pc:spChg>
        <pc:picChg chg="add mod">
          <ac:chgData name="Annelies van Helvoort" userId="3312b3e43a4c5e7c" providerId="LiveId" clId="{0A1786FC-E6AA-4C8E-BC73-14B35235C5CC}" dt="2020-11-18T08:38:09.814" v="54" actId="1076"/>
          <ac:picMkLst>
            <pc:docMk/>
            <pc:sldMk cId="3944644318" sldId="284"/>
            <ac:picMk id="7" creationId="{AF90AA56-D63F-4BF9-B606-28EB53490150}"/>
          </ac:picMkLst>
        </pc:picChg>
      </pc:sldChg>
      <pc:sldChg chg="modSp mod ord">
        <pc:chgData name="Annelies van Helvoort" userId="3312b3e43a4c5e7c" providerId="LiveId" clId="{0A1786FC-E6AA-4C8E-BC73-14B35235C5CC}" dt="2020-11-20T07:56:54.316" v="1499" actId="1035"/>
        <pc:sldMkLst>
          <pc:docMk/>
          <pc:sldMk cId="3273915094" sldId="288"/>
        </pc:sldMkLst>
        <pc:spChg chg="mod">
          <ac:chgData name="Annelies van Helvoort" userId="3312b3e43a4c5e7c" providerId="LiveId" clId="{0A1786FC-E6AA-4C8E-BC73-14B35235C5CC}" dt="2020-11-20T07:56:52.467" v="1498" actId="1076"/>
          <ac:spMkLst>
            <pc:docMk/>
            <pc:sldMk cId="3273915094" sldId="288"/>
            <ac:spMk id="2" creationId="{AF502583-78A0-4905-9666-14E5E4D74DD5}"/>
          </ac:spMkLst>
        </pc:spChg>
        <pc:spChg chg="mod">
          <ac:chgData name="Annelies van Helvoort" userId="3312b3e43a4c5e7c" providerId="LiveId" clId="{0A1786FC-E6AA-4C8E-BC73-14B35235C5CC}" dt="2020-11-18T08:50:21.788" v="456" actId="20577"/>
          <ac:spMkLst>
            <pc:docMk/>
            <pc:sldMk cId="3273915094" sldId="288"/>
            <ac:spMk id="3" creationId="{D2F6A7BA-7348-4208-8DB8-8B8D7A0DE1D0}"/>
          </ac:spMkLst>
        </pc:spChg>
        <pc:spChg chg="mod">
          <ac:chgData name="Annelies van Helvoort" userId="3312b3e43a4c5e7c" providerId="LiveId" clId="{0A1786FC-E6AA-4C8E-BC73-14B35235C5CC}" dt="2020-11-20T07:56:54.316" v="1499" actId="1035"/>
          <ac:spMkLst>
            <pc:docMk/>
            <pc:sldMk cId="3273915094" sldId="288"/>
            <ac:spMk id="7" creationId="{D3BAC258-5DDD-4B0D-9F53-CBAE0016C500}"/>
          </ac:spMkLst>
        </pc:spChg>
        <pc:spChg chg="mod">
          <ac:chgData name="Annelies van Helvoort" userId="3312b3e43a4c5e7c" providerId="LiveId" clId="{0A1786FC-E6AA-4C8E-BC73-14B35235C5CC}" dt="2020-11-18T09:08:34.549" v="842" actId="207"/>
          <ac:spMkLst>
            <pc:docMk/>
            <pc:sldMk cId="3273915094" sldId="288"/>
            <ac:spMk id="17" creationId="{9452A6B0-78C3-4358-A4E2-783B24C859FE}"/>
          </ac:spMkLst>
        </pc:spChg>
      </pc:sldChg>
      <pc:sldChg chg="modSp del mod">
        <pc:chgData name="Annelies van Helvoort" userId="3312b3e43a4c5e7c" providerId="LiveId" clId="{0A1786FC-E6AA-4C8E-BC73-14B35235C5CC}" dt="2020-11-19T12:06:08.395" v="1478" actId="47"/>
        <pc:sldMkLst>
          <pc:docMk/>
          <pc:sldMk cId="947301628" sldId="289"/>
        </pc:sldMkLst>
        <pc:spChg chg="mod">
          <ac:chgData name="Annelies van Helvoort" userId="3312b3e43a4c5e7c" providerId="LiveId" clId="{0A1786FC-E6AA-4C8E-BC73-14B35235C5CC}" dt="2020-11-18T08:51:22.779" v="483" actId="1076"/>
          <ac:spMkLst>
            <pc:docMk/>
            <pc:sldMk cId="947301628" sldId="289"/>
            <ac:spMk id="2" creationId="{AF502583-78A0-4905-9666-14E5E4D74DD5}"/>
          </ac:spMkLst>
        </pc:spChg>
        <pc:spChg chg="mod">
          <ac:chgData name="Annelies van Helvoort" userId="3312b3e43a4c5e7c" providerId="LiveId" clId="{0A1786FC-E6AA-4C8E-BC73-14B35235C5CC}" dt="2020-11-18T09:08:56.413" v="864" actId="20577"/>
          <ac:spMkLst>
            <pc:docMk/>
            <pc:sldMk cId="947301628" sldId="289"/>
            <ac:spMk id="7" creationId="{D3BAC258-5DDD-4B0D-9F53-CBAE0016C500}"/>
          </ac:spMkLst>
        </pc:spChg>
        <pc:picChg chg="mod">
          <ac:chgData name="Annelies van Helvoort" userId="3312b3e43a4c5e7c" providerId="LiveId" clId="{0A1786FC-E6AA-4C8E-BC73-14B35235C5CC}" dt="2020-11-18T09:09:05.542" v="866" actId="1076"/>
          <ac:picMkLst>
            <pc:docMk/>
            <pc:sldMk cId="947301628" sldId="289"/>
            <ac:picMk id="19" creationId="{C692139F-EABC-4F7F-A1CF-2FF78FFA1DF5}"/>
          </ac:picMkLst>
        </pc:picChg>
      </pc:sldChg>
      <pc:sldChg chg="modSp del mod">
        <pc:chgData name="Annelies van Helvoort" userId="3312b3e43a4c5e7c" providerId="LiveId" clId="{0A1786FC-E6AA-4C8E-BC73-14B35235C5CC}" dt="2020-11-23T14:51:10.237" v="2207" actId="2696"/>
        <pc:sldMkLst>
          <pc:docMk/>
          <pc:sldMk cId="940572154" sldId="290"/>
        </pc:sldMkLst>
        <pc:spChg chg="mod">
          <ac:chgData name="Annelies van Helvoort" userId="3312b3e43a4c5e7c" providerId="LiveId" clId="{0A1786FC-E6AA-4C8E-BC73-14B35235C5CC}" dt="2020-11-20T07:56:42.279" v="1497" actId="1076"/>
          <ac:spMkLst>
            <pc:docMk/>
            <pc:sldMk cId="940572154" sldId="290"/>
            <ac:spMk id="2" creationId="{AF502583-78A0-4905-9666-14E5E4D74DD5}"/>
          </ac:spMkLst>
        </pc:spChg>
        <pc:spChg chg="mod">
          <ac:chgData name="Annelies van Helvoort" userId="3312b3e43a4c5e7c" providerId="LiveId" clId="{0A1786FC-E6AA-4C8E-BC73-14B35235C5CC}" dt="2020-11-23T14:46:02.927" v="2037" actId="20577"/>
          <ac:spMkLst>
            <pc:docMk/>
            <pc:sldMk cId="940572154" sldId="290"/>
            <ac:spMk id="3" creationId="{BA30EB1B-F54F-4387-9F99-5FBCB104E2E3}"/>
          </ac:spMkLst>
        </pc:spChg>
        <pc:spChg chg="mod">
          <ac:chgData name="Annelies van Helvoort" userId="3312b3e43a4c5e7c" providerId="LiveId" clId="{0A1786FC-E6AA-4C8E-BC73-14B35235C5CC}" dt="2020-11-20T08:49:03.276" v="2035" actId="1076"/>
          <ac:spMkLst>
            <pc:docMk/>
            <pc:sldMk cId="940572154" sldId="290"/>
            <ac:spMk id="7" creationId="{BFCA8136-1902-48D3-BD31-491A7BF5EEAF}"/>
          </ac:spMkLst>
        </pc:spChg>
      </pc:sldChg>
      <pc:sldChg chg="addSp delSp modSp mod ord">
        <pc:chgData name="Annelies van Helvoort" userId="3312b3e43a4c5e7c" providerId="LiveId" clId="{0A1786FC-E6AA-4C8E-BC73-14B35235C5CC}" dt="2020-11-18T09:08:00.229" v="840" actId="207"/>
        <pc:sldMkLst>
          <pc:docMk/>
          <pc:sldMk cId="2036851668" sldId="296"/>
        </pc:sldMkLst>
        <pc:spChg chg="mod">
          <ac:chgData name="Annelies van Helvoort" userId="3312b3e43a4c5e7c" providerId="LiveId" clId="{0A1786FC-E6AA-4C8E-BC73-14B35235C5CC}" dt="2020-11-18T08:58:52.136" v="787" actId="1076"/>
          <ac:spMkLst>
            <pc:docMk/>
            <pc:sldMk cId="2036851668" sldId="296"/>
            <ac:spMk id="2" creationId="{AF502583-78A0-4905-9666-14E5E4D74DD5}"/>
          </ac:spMkLst>
        </pc:spChg>
        <pc:spChg chg="mod">
          <ac:chgData name="Annelies van Helvoort" userId="3312b3e43a4c5e7c" providerId="LiveId" clId="{0A1786FC-E6AA-4C8E-BC73-14B35235C5CC}" dt="2020-11-18T08:58:39.679" v="784" actId="6549"/>
          <ac:spMkLst>
            <pc:docMk/>
            <pc:sldMk cId="2036851668" sldId="296"/>
            <ac:spMk id="8" creationId="{1B58B7F4-E34C-4369-92CB-5EA75AF37273}"/>
          </ac:spMkLst>
        </pc:spChg>
        <pc:spChg chg="add mod">
          <ac:chgData name="Annelies van Helvoort" userId="3312b3e43a4c5e7c" providerId="LiveId" clId="{0A1786FC-E6AA-4C8E-BC73-14B35235C5CC}" dt="2020-11-18T09:08:00.229" v="840" actId="207"/>
          <ac:spMkLst>
            <pc:docMk/>
            <pc:sldMk cId="2036851668" sldId="296"/>
            <ac:spMk id="10" creationId="{D56B49A8-458E-42F6-829E-EDFB9900B3F2}"/>
          </ac:spMkLst>
        </pc:spChg>
        <pc:picChg chg="del">
          <ac:chgData name="Annelies van Helvoort" userId="3312b3e43a4c5e7c" providerId="LiveId" clId="{0A1786FC-E6AA-4C8E-BC73-14B35235C5CC}" dt="2020-11-18T08:58:41.314" v="785" actId="478"/>
          <ac:picMkLst>
            <pc:docMk/>
            <pc:sldMk cId="2036851668" sldId="296"/>
            <ac:picMk id="7" creationId="{A78EFFE0-0BAD-4447-B348-AEDABA107CA5}"/>
          </ac:picMkLst>
        </pc:picChg>
        <pc:picChg chg="add mod">
          <ac:chgData name="Annelies van Helvoort" userId="3312b3e43a4c5e7c" providerId="LiveId" clId="{0A1786FC-E6AA-4C8E-BC73-14B35235C5CC}" dt="2020-11-18T09:00:29.552" v="801" actId="14100"/>
          <ac:picMkLst>
            <pc:docMk/>
            <pc:sldMk cId="2036851668" sldId="296"/>
            <ac:picMk id="11" creationId="{879864CD-44BB-4F26-810E-0971AF750215}"/>
          </ac:picMkLst>
        </pc:picChg>
      </pc:sldChg>
      <pc:sldChg chg="addSp delSp modSp mod">
        <pc:chgData name="Annelies van Helvoort" userId="3312b3e43a4c5e7c" providerId="LiveId" clId="{0A1786FC-E6AA-4C8E-BC73-14B35235C5CC}" dt="2020-11-20T07:57:08.834" v="1501" actId="1076"/>
        <pc:sldMkLst>
          <pc:docMk/>
          <pc:sldMk cId="2589860961" sldId="298"/>
        </pc:sldMkLst>
        <pc:spChg chg="mod">
          <ac:chgData name="Annelies van Helvoort" userId="3312b3e43a4c5e7c" providerId="LiveId" clId="{0A1786FC-E6AA-4C8E-BC73-14B35235C5CC}" dt="2020-11-20T07:57:08.834" v="1501" actId="1076"/>
          <ac:spMkLst>
            <pc:docMk/>
            <pc:sldMk cId="2589860961" sldId="298"/>
            <ac:spMk id="2" creationId="{AF502583-78A0-4905-9666-14E5E4D74DD5}"/>
          </ac:spMkLst>
        </pc:spChg>
        <pc:spChg chg="mod">
          <ac:chgData name="Annelies van Helvoort" userId="3312b3e43a4c5e7c" providerId="LiveId" clId="{0A1786FC-E6AA-4C8E-BC73-14B35235C5CC}" dt="2020-11-18T08:49:06.260" v="386" actId="1076"/>
          <ac:spMkLst>
            <pc:docMk/>
            <pc:sldMk cId="2589860961" sldId="298"/>
            <ac:spMk id="8" creationId="{1B58B7F4-E34C-4369-92CB-5EA75AF37273}"/>
          </ac:spMkLst>
        </pc:spChg>
        <pc:picChg chg="del">
          <ac:chgData name="Annelies van Helvoort" userId="3312b3e43a4c5e7c" providerId="LiveId" clId="{0A1786FC-E6AA-4C8E-BC73-14B35235C5CC}" dt="2020-11-18T08:43:38.714" v="376" actId="478"/>
          <ac:picMkLst>
            <pc:docMk/>
            <pc:sldMk cId="2589860961" sldId="298"/>
            <ac:picMk id="7" creationId="{A78EFFE0-0BAD-4447-B348-AEDABA107CA5}"/>
          </ac:picMkLst>
        </pc:picChg>
        <pc:picChg chg="add mod">
          <ac:chgData name="Annelies van Helvoort" userId="3312b3e43a4c5e7c" providerId="LiveId" clId="{0A1786FC-E6AA-4C8E-BC73-14B35235C5CC}" dt="2020-11-18T08:45:20.189" v="383" actId="1076"/>
          <ac:picMkLst>
            <pc:docMk/>
            <pc:sldMk cId="2589860961" sldId="298"/>
            <ac:picMk id="11" creationId="{63013969-7D95-424A-BEC7-0CAE222FDFDA}"/>
          </ac:picMkLst>
        </pc:picChg>
        <pc:picChg chg="add del mod">
          <ac:chgData name="Annelies van Helvoort" userId="3312b3e43a4c5e7c" providerId="LiveId" clId="{0A1786FC-E6AA-4C8E-BC73-14B35235C5CC}" dt="2020-11-18T08:45:16.493" v="381" actId="478"/>
          <ac:picMkLst>
            <pc:docMk/>
            <pc:sldMk cId="2589860961" sldId="298"/>
            <ac:picMk id="1026" creationId="{63013969-7D95-424A-BEC7-0CAE222FDFDA}"/>
          </ac:picMkLst>
        </pc:picChg>
      </pc:sldChg>
      <pc:sldChg chg="new del">
        <pc:chgData name="Annelies van Helvoort" userId="3312b3e43a4c5e7c" providerId="LiveId" clId="{0A1786FC-E6AA-4C8E-BC73-14B35235C5CC}" dt="2020-11-18T08:59:08.078" v="790" actId="47"/>
        <pc:sldMkLst>
          <pc:docMk/>
          <pc:sldMk cId="3376284868" sldId="299"/>
        </pc:sldMkLst>
      </pc:sldChg>
      <pc:sldChg chg="addSp modSp add mod ord">
        <pc:chgData name="Annelies van Helvoort" userId="3312b3e43a4c5e7c" providerId="LiveId" clId="{0A1786FC-E6AA-4C8E-BC73-14B35235C5CC}" dt="2020-11-23T14:50:06.898" v="2206" actId="20577"/>
        <pc:sldMkLst>
          <pc:docMk/>
          <pc:sldMk cId="2258983185" sldId="300"/>
        </pc:sldMkLst>
        <pc:spChg chg="mod">
          <ac:chgData name="Annelies van Helvoort" userId="3312b3e43a4c5e7c" providerId="LiveId" clId="{0A1786FC-E6AA-4C8E-BC73-14B35235C5CC}" dt="2020-11-18T11:03:11.169" v="1471" actId="1076"/>
          <ac:spMkLst>
            <pc:docMk/>
            <pc:sldMk cId="2258983185" sldId="300"/>
            <ac:spMk id="2" creationId="{AF502583-78A0-4905-9666-14E5E4D74DD5}"/>
          </ac:spMkLst>
        </pc:spChg>
        <pc:spChg chg="mod">
          <ac:chgData name="Annelies van Helvoort" userId="3312b3e43a4c5e7c" providerId="LiveId" clId="{0A1786FC-E6AA-4C8E-BC73-14B35235C5CC}" dt="2020-11-18T10:58:11.814" v="1248" actId="1076"/>
          <ac:spMkLst>
            <pc:docMk/>
            <pc:sldMk cId="2258983185" sldId="300"/>
            <ac:spMk id="3" creationId="{2687DDB6-2053-4A2A-A434-29EE5E32D84B}"/>
          </ac:spMkLst>
        </pc:spChg>
        <pc:spChg chg="add mod">
          <ac:chgData name="Annelies van Helvoort" userId="3312b3e43a4c5e7c" providerId="LiveId" clId="{0A1786FC-E6AA-4C8E-BC73-14B35235C5CC}" dt="2020-11-23T14:50:01.340" v="2205" actId="14100"/>
          <ac:spMkLst>
            <pc:docMk/>
            <pc:sldMk cId="2258983185" sldId="300"/>
            <ac:spMk id="7" creationId="{55ED586A-FAF2-4CBD-B5A1-6A977F00204B}"/>
          </ac:spMkLst>
        </pc:spChg>
        <pc:spChg chg="mod">
          <ac:chgData name="Annelies van Helvoort" userId="3312b3e43a4c5e7c" providerId="LiveId" clId="{0A1786FC-E6AA-4C8E-BC73-14B35235C5CC}" dt="2020-11-23T14:50:06.898" v="2206" actId="20577"/>
          <ac:spMkLst>
            <pc:docMk/>
            <pc:sldMk cId="2258983185" sldId="300"/>
            <ac:spMk id="8" creationId="{1B58B7F4-E34C-4369-92CB-5EA75AF37273}"/>
          </ac:spMkLst>
        </pc:spChg>
      </pc:sldChg>
      <pc:sldChg chg="addSp delSp modSp add mod">
        <pc:chgData name="Annelies van Helvoort" userId="3312b3e43a4c5e7c" providerId="LiveId" clId="{0A1786FC-E6AA-4C8E-BC73-14B35235C5CC}" dt="2020-11-18T11:02:30.880" v="1468" actId="1076"/>
        <pc:sldMkLst>
          <pc:docMk/>
          <pc:sldMk cId="166832169" sldId="301"/>
        </pc:sldMkLst>
        <pc:spChg chg="mod">
          <ac:chgData name="Annelies van Helvoort" userId="3312b3e43a4c5e7c" providerId="LiveId" clId="{0A1786FC-E6AA-4C8E-BC73-14B35235C5CC}" dt="2020-11-18T10:59:44.366" v="1284"/>
          <ac:spMkLst>
            <pc:docMk/>
            <pc:sldMk cId="166832169" sldId="301"/>
            <ac:spMk id="3" creationId="{2687DDB6-2053-4A2A-A434-29EE5E32D84B}"/>
          </ac:spMkLst>
        </pc:spChg>
        <pc:spChg chg="add del">
          <ac:chgData name="Annelies van Helvoort" userId="3312b3e43a4c5e7c" providerId="LiveId" clId="{0A1786FC-E6AA-4C8E-BC73-14B35235C5CC}" dt="2020-11-18T10:59:31.078" v="1283" actId="478"/>
          <ac:spMkLst>
            <pc:docMk/>
            <pc:sldMk cId="166832169" sldId="301"/>
            <ac:spMk id="7" creationId="{A1CC49C5-863E-46E8-8F53-D626F8E15547}"/>
          </ac:spMkLst>
        </pc:spChg>
        <pc:spChg chg="add mod">
          <ac:chgData name="Annelies van Helvoort" userId="3312b3e43a4c5e7c" providerId="LiveId" clId="{0A1786FC-E6AA-4C8E-BC73-14B35235C5CC}" dt="2020-11-18T11:02:24.999" v="1466" actId="1076"/>
          <ac:spMkLst>
            <pc:docMk/>
            <pc:sldMk cId="166832169" sldId="301"/>
            <ac:spMk id="11" creationId="{5111D7F8-94E3-46BC-8A66-C000847B622D}"/>
          </ac:spMkLst>
        </pc:spChg>
        <pc:picChg chg="add mod">
          <ac:chgData name="Annelies van Helvoort" userId="3312b3e43a4c5e7c" providerId="LiveId" clId="{0A1786FC-E6AA-4C8E-BC73-14B35235C5CC}" dt="2020-11-18T11:02:30.880" v="1468" actId="1076"/>
          <ac:picMkLst>
            <pc:docMk/>
            <pc:sldMk cId="166832169" sldId="301"/>
            <ac:picMk id="1026" creationId="{4A87C5BD-0A63-48C6-9BC0-6FB0E9EE439B}"/>
          </ac:picMkLst>
        </pc:picChg>
      </pc:sldChg>
      <pc:sldChg chg="addSp delSp modSp add mod">
        <pc:chgData name="Annelies van Helvoort" userId="3312b3e43a4c5e7c" providerId="LiveId" clId="{0A1786FC-E6AA-4C8E-BC73-14B35235C5CC}" dt="2020-11-18T09:03:35.384" v="820" actId="255"/>
        <pc:sldMkLst>
          <pc:docMk/>
          <pc:sldMk cId="4160444266" sldId="302"/>
        </pc:sldMkLst>
        <pc:spChg chg="add del mod">
          <ac:chgData name="Annelies van Helvoort" userId="3312b3e43a4c5e7c" providerId="LiveId" clId="{0A1786FC-E6AA-4C8E-BC73-14B35235C5CC}" dt="2020-11-18T09:03:35.384" v="820" actId="255"/>
          <ac:spMkLst>
            <pc:docMk/>
            <pc:sldMk cId="4160444266" sldId="302"/>
            <ac:spMk id="10" creationId="{7076E8DA-6DC6-40E7-8437-77DAE752095C}"/>
          </ac:spMkLst>
        </pc:spChg>
        <pc:spChg chg="add del">
          <ac:chgData name="Annelies van Helvoort" userId="3312b3e43a4c5e7c" providerId="LiveId" clId="{0A1786FC-E6AA-4C8E-BC73-14B35235C5CC}" dt="2020-11-18T09:01:56.432" v="815" actId="478"/>
          <ac:spMkLst>
            <pc:docMk/>
            <pc:sldMk cId="4160444266" sldId="302"/>
            <ac:spMk id="11" creationId="{3C1F03F4-0763-40C8-BD60-B21225219A22}"/>
          </ac:spMkLst>
        </pc:spChg>
        <pc:spChg chg="add mod">
          <ac:chgData name="Annelies van Helvoort" userId="3312b3e43a4c5e7c" providerId="LiveId" clId="{0A1786FC-E6AA-4C8E-BC73-14B35235C5CC}" dt="2020-11-18T09:01:58.697" v="816"/>
          <ac:spMkLst>
            <pc:docMk/>
            <pc:sldMk cId="4160444266" sldId="302"/>
            <ac:spMk id="12" creationId="{40774D07-757E-4F3A-83FB-30F18A8CFBF3}"/>
          </ac:spMkLst>
        </pc:spChg>
        <pc:picChg chg="add mod">
          <ac:chgData name="Annelies van Helvoort" userId="3312b3e43a4c5e7c" providerId="LiveId" clId="{0A1786FC-E6AA-4C8E-BC73-14B35235C5CC}" dt="2020-11-18T09:03:26.537" v="819" actId="14100"/>
          <ac:picMkLst>
            <pc:docMk/>
            <pc:sldMk cId="4160444266" sldId="302"/>
            <ac:picMk id="13" creationId="{1B90089C-8BF4-45D2-B64F-67DC01AA3431}"/>
          </ac:picMkLst>
        </pc:picChg>
      </pc:sldChg>
      <pc:sldChg chg="addSp modSp add mod">
        <pc:chgData name="Annelies van Helvoort" userId="3312b3e43a4c5e7c" providerId="LiveId" clId="{0A1786FC-E6AA-4C8E-BC73-14B35235C5CC}" dt="2020-11-18T09:16:52.933" v="1246" actId="1076"/>
        <pc:sldMkLst>
          <pc:docMk/>
          <pc:sldMk cId="3420687452" sldId="303"/>
        </pc:sldMkLst>
        <pc:spChg chg="mod">
          <ac:chgData name="Annelies van Helvoort" userId="3312b3e43a4c5e7c" providerId="LiveId" clId="{0A1786FC-E6AA-4C8E-BC73-14B35235C5CC}" dt="2020-11-18T09:15:11.339" v="1049"/>
          <ac:spMkLst>
            <pc:docMk/>
            <pc:sldMk cId="3420687452" sldId="303"/>
            <ac:spMk id="5" creationId="{C1ACDC39-F976-4182-9960-5AE57008A3B0}"/>
          </ac:spMkLst>
        </pc:spChg>
        <pc:spChg chg="add mod">
          <ac:chgData name="Annelies van Helvoort" userId="3312b3e43a4c5e7c" providerId="LiveId" clId="{0A1786FC-E6AA-4C8E-BC73-14B35235C5CC}" dt="2020-11-18T09:15:38.132" v="1054" actId="255"/>
          <ac:spMkLst>
            <pc:docMk/>
            <pc:sldMk cId="3420687452" sldId="303"/>
            <ac:spMk id="7" creationId="{EDAF3308-BE36-489B-850C-1FEEA6A94CD2}"/>
          </ac:spMkLst>
        </pc:spChg>
        <pc:spChg chg="add mod">
          <ac:chgData name="Annelies van Helvoort" userId="3312b3e43a4c5e7c" providerId="LiveId" clId="{0A1786FC-E6AA-4C8E-BC73-14B35235C5CC}" dt="2020-11-18T09:16:52.933" v="1246" actId="1076"/>
          <ac:spMkLst>
            <pc:docMk/>
            <pc:sldMk cId="3420687452" sldId="303"/>
            <ac:spMk id="11" creationId="{E9BAE4B1-27B1-452A-9842-9A06F231E2E8}"/>
          </ac:spMkLst>
        </pc:spChg>
        <pc:picChg chg="add mod">
          <ac:chgData name="Annelies van Helvoort" userId="3312b3e43a4c5e7c" providerId="LiveId" clId="{0A1786FC-E6AA-4C8E-BC73-14B35235C5CC}" dt="2020-11-18T09:14:15.226" v="1047" actId="1076"/>
          <ac:picMkLst>
            <pc:docMk/>
            <pc:sldMk cId="3420687452" sldId="303"/>
            <ac:picMk id="10" creationId="{123CDFD9-C5F0-4FF4-89A2-C0E0F4CA40BE}"/>
          </ac:picMkLst>
        </pc:picChg>
      </pc:sldChg>
      <pc:sldChg chg="addSp modSp add mod">
        <pc:chgData name="Annelies van Helvoort" userId="3312b3e43a4c5e7c" providerId="LiveId" clId="{0A1786FC-E6AA-4C8E-BC73-14B35235C5CC}" dt="2020-11-25T10:50:49.371" v="2356" actId="20577"/>
        <pc:sldMkLst>
          <pc:docMk/>
          <pc:sldMk cId="2679007829" sldId="304"/>
        </pc:sldMkLst>
        <pc:spChg chg="add mod">
          <ac:chgData name="Annelies van Helvoort" userId="3312b3e43a4c5e7c" providerId="LiveId" clId="{0A1786FC-E6AA-4C8E-BC73-14B35235C5CC}" dt="2020-11-20T08:39:01.617" v="1758" actId="1076"/>
          <ac:spMkLst>
            <pc:docMk/>
            <pc:sldMk cId="2679007829" sldId="304"/>
            <ac:spMk id="3" creationId="{C3660D48-13D0-4BC4-A5DE-D7D0ACBB0885}"/>
          </ac:spMkLst>
        </pc:spChg>
        <pc:spChg chg="mod">
          <ac:chgData name="Annelies van Helvoort" userId="3312b3e43a4c5e7c" providerId="LiveId" clId="{0A1786FC-E6AA-4C8E-BC73-14B35235C5CC}" dt="2020-11-25T10:50:49.371" v="2356" actId="20577"/>
          <ac:spMkLst>
            <pc:docMk/>
            <pc:sldMk cId="2679007829" sldId="304"/>
            <ac:spMk id="7" creationId="{D3BAC258-5DDD-4B0D-9F53-CBAE0016C500}"/>
          </ac:spMkLst>
        </pc:spChg>
        <pc:spChg chg="add mod">
          <ac:chgData name="Annelies van Helvoort" userId="3312b3e43a4c5e7c" providerId="LiveId" clId="{0A1786FC-E6AA-4C8E-BC73-14B35235C5CC}" dt="2020-11-23T14:48:37.356" v="2166" actId="1076"/>
          <ac:spMkLst>
            <pc:docMk/>
            <pc:sldMk cId="2679007829" sldId="304"/>
            <ac:spMk id="10" creationId="{1A8749ED-5D1F-4D37-A7D0-56B8EF9A7737}"/>
          </ac:spMkLst>
        </pc:spChg>
        <pc:picChg chg="mod">
          <ac:chgData name="Annelies van Helvoort" userId="3312b3e43a4c5e7c" providerId="LiveId" clId="{0A1786FC-E6AA-4C8E-BC73-14B35235C5CC}" dt="2020-11-20T08:40:09.634" v="1792" actId="1076"/>
          <ac:picMkLst>
            <pc:docMk/>
            <pc:sldMk cId="2679007829" sldId="304"/>
            <ac:picMk id="19" creationId="{C692139F-EABC-4F7F-A1CF-2FF78FFA1DF5}"/>
          </ac:picMkLst>
        </pc:picChg>
        <pc:cxnChg chg="add mod">
          <ac:chgData name="Annelies van Helvoort" userId="3312b3e43a4c5e7c" providerId="LiveId" clId="{0A1786FC-E6AA-4C8E-BC73-14B35235C5CC}" dt="2020-11-20T08:41:41.227" v="1867" actId="692"/>
          <ac:cxnSpMkLst>
            <pc:docMk/>
            <pc:sldMk cId="2679007829" sldId="304"/>
            <ac:cxnSpMk id="11" creationId="{FDBDE781-6D9B-4023-AA9A-3A966EBE4872}"/>
          </ac:cxnSpMkLst>
        </pc:cxnChg>
      </pc:sldChg>
      <pc:sldChg chg="add del">
        <pc:chgData name="Annelies van Helvoort" userId="3312b3e43a4c5e7c" providerId="LiveId" clId="{0A1786FC-E6AA-4C8E-BC73-14B35235C5CC}" dt="2020-11-19T12:20:48.416" v="1490" actId="47"/>
        <pc:sldMkLst>
          <pc:docMk/>
          <pc:sldMk cId="3986173212" sldId="305"/>
        </pc:sldMkLst>
      </pc:sldChg>
      <pc:sldChg chg="modSp add mod">
        <pc:chgData name="Annelies van Helvoort" userId="3312b3e43a4c5e7c" providerId="LiveId" clId="{0A1786FC-E6AA-4C8E-BC73-14B35235C5CC}" dt="2020-11-20T07:57:02.379" v="1500" actId="1076"/>
        <pc:sldMkLst>
          <pc:docMk/>
          <pc:sldMk cId="1688793423" sldId="306"/>
        </pc:sldMkLst>
        <pc:spChg chg="mod">
          <ac:chgData name="Annelies van Helvoort" userId="3312b3e43a4c5e7c" providerId="LiveId" clId="{0A1786FC-E6AA-4C8E-BC73-14B35235C5CC}" dt="2020-11-20T07:57:02.379" v="1500" actId="1076"/>
          <ac:spMkLst>
            <pc:docMk/>
            <pc:sldMk cId="1688793423" sldId="306"/>
            <ac:spMk id="2" creationId="{AF502583-78A0-4905-9666-14E5E4D74DD5}"/>
          </ac:spMkLst>
        </pc:spChg>
      </pc:sldChg>
      <pc:sldChg chg="add">
        <pc:chgData name="Annelies van Helvoort" userId="3312b3e43a4c5e7c" providerId="LiveId" clId="{0A1786FC-E6AA-4C8E-BC73-14B35235C5CC}" dt="2020-11-23T14:49:07.752" v="2170"/>
        <pc:sldMkLst>
          <pc:docMk/>
          <pc:sldMk cId="2222648786" sldId="307"/>
        </pc:sldMkLst>
      </pc:sldChg>
      <pc:sldChg chg="addSp delSp modSp add mod">
        <pc:chgData name="Annelies van Helvoort" userId="3312b3e43a4c5e7c" providerId="LiveId" clId="{0A1786FC-E6AA-4C8E-BC73-14B35235C5CC}" dt="2020-11-25T10:39:13.572" v="2348" actId="20577"/>
        <pc:sldMkLst>
          <pc:docMk/>
          <pc:sldMk cId="2224301313" sldId="308"/>
        </pc:sldMkLst>
        <pc:spChg chg="del">
          <ac:chgData name="Annelies van Helvoort" userId="3312b3e43a4c5e7c" providerId="LiveId" clId="{0A1786FC-E6AA-4C8E-BC73-14B35235C5CC}" dt="2020-11-25T10:22:09.441" v="2210" actId="478"/>
          <ac:spMkLst>
            <pc:docMk/>
            <pc:sldMk cId="2224301313" sldId="308"/>
            <ac:spMk id="7" creationId="{55ED586A-FAF2-4CBD-B5A1-6A977F00204B}"/>
          </ac:spMkLst>
        </pc:spChg>
        <pc:spChg chg="del">
          <ac:chgData name="Annelies van Helvoort" userId="3312b3e43a4c5e7c" providerId="LiveId" clId="{0A1786FC-E6AA-4C8E-BC73-14B35235C5CC}" dt="2020-11-25T10:22:06.861" v="2209" actId="478"/>
          <ac:spMkLst>
            <pc:docMk/>
            <pc:sldMk cId="2224301313" sldId="308"/>
            <ac:spMk id="8" creationId="{1B58B7F4-E34C-4369-92CB-5EA75AF37273}"/>
          </ac:spMkLst>
        </pc:spChg>
        <pc:spChg chg="add del mod">
          <ac:chgData name="Annelies van Helvoort" userId="3312b3e43a4c5e7c" providerId="LiveId" clId="{0A1786FC-E6AA-4C8E-BC73-14B35235C5CC}" dt="2020-11-25T10:22:17.875" v="2213"/>
          <ac:spMkLst>
            <pc:docMk/>
            <pc:sldMk cId="2224301313" sldId="308"/>
            <ac:spMk id="10" creationId="{F8F2B201-65A6-4EBB-BD78-3A3EFFDF89AB}"/>
          </ac:spMkLst>
        </pc:spChg>
        <pc:spChg chg="add mod">
          <ac:chgData name="Annelies van Helvoort" userId="3312b3e43a4c5e7c" providerId="LiveId" clId="{0A1786FC-E6AA-4C8E-BC73-14B35235C5CC}" dt="2020-11-25T10:39:13.572" v="2348" actId="20577"/>
          <ac:spMkLst>
            <pc:docMk/>
            <pc:sldMk cId="2224301313" sldId="308"/>
            <ac:spMk id="11" creationId="{F9DB3014-91AB-44CE-8467-407E3A7A5A45}"/>
          </ac:spMkLst>
        </pc:spChg>
        <pc:picChg chg="add mod">
          <ac:chgData name="Annelies van Helvoort" userId="3312b3e43a4c5e7c" providerId="LiveId" clId="{0A1786FC-E6AA-4C8E-BC73-14B35235C5CC}" dt="2020-11-25T10:39:04.964" v="2347" actId="14100"/>
          <ac:picMkLst>
            <pc:docMk/>
            <pc:sldMk cId="2224301313" sldId="308"/>
            <ac:picMk id="12" creationId="{7112A246-4D20-47B4-BF0B-8951E202597A}"/>
          </ac:picMkLst>
        </pc:picChg>
      </pc:sldChg>
      <pc:sldChg chg="add del">
        <pc:chgData name="Annelies van Helvoort" userId="3312b3e43a4c5e7c" providerId="LiveId" clId="{0A1786FC-E6AA-4C8E-BC73-14B35235C5CC}" dt="2020-11-25T10:22:20.609" v="2215"/>
        <pc:sldMkLst>
          <pc:docMk/>
          <pc:sldMk cId="3951260489" sldId="30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3D05B-AFFD-4F49-B682-1F1974CA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24415AA-1C28-4712-AA72-91A1E2B3F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D5145A-80F1-4AE4-94E0-94A14FAC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B50707-B920-4B65-9CD0-C15355A4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4ADFEA-BB30-4DA8-9776-1747B64E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51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53DDE-AC9E-4F32-9807-CEC9C0E4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A9BC073-733E-40F4-A123-158DB8170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24AE87-6FB4-4C5B-903E-8A0E045A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0785BF-2C7A-490D-B28A-9303B775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3B15F8-4DC5-4A5E-9D5E-101CD116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90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F3ECDAA-9DCC-435F-92AA-D3B56937C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F273F7A-2DD3-43F4-B3B1-71DE04D0B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9AF595-5C4E-418F-9B52-3C2DFFFD3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08ADDA-4DD4-49AB-84C8-D20F224B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021FF3-E556-464F-9393-1741E820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79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EC85E-6C4B-4412-A500-6098C888C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9AED10-C248-4248-BBD2-0566ACA83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0C46D7-3A58-4CBC-BC17-3E4E7CE7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39F90B-5A85-4CDA-A8C6-EEAC0F0E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202819-A3FD-4D1D-8598-8BF794ED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EAECD-8B52-4BD9-B13C-CAB2A067A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519451-9A2D-43D1-901D-C4E20DD10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020A2A-D6A1-40F1-9781-4E49EC6F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3D65D-2039-4D36-B934-473926E5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6D1B70-F299-4E49-9B59-F559BC0C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057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59600-EE08-474E-8186-C4F96E0B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D7AF5B-EF97-486D-8A7C-5A0C3F4FA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74742E-B4E9-4F3A-9ADE-D6067417C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E5D713-45FF-44C1-B867-6871AE20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4A31C8-B671-48AF-B83F-A5213C3A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5C343B-F392-482E-A197-C6E200A0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61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AD7BA-9A3A-40D9-AE2E-22F6A818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CA46C6-8755-4BE4-A382-4F1B15BEA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87BD81-E053-4464-9AD8-767B7E7C8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AE32DD7-D1D3-4C19-933A-A64702D16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ADB385C-C341-4DB2-829A-7A2EB1A3C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52BAE6B-3075-4E5C-90DF-CFE6C640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92895D9-8FF5-40C5-B21F-2DCC6A7B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FBD039A-B563-4ED2-ABB6-CA0B8498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16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4EB11-E5B4-4F70-999B-2C4CC4E01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EE0D6E-BEA4-427B-8E10-91C18D769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809E97F-591D-4114-AEBC-905EB2AC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4F9427D-3EDE-4E95-A67A-57D05004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57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DADF230-EB57-4375-A3ED-841B9963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E1BFA9F-A2F9-4F2F-AB66-57886268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87C78A-0EDF-4F0D-9079-7F445FAA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74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35292-EC4F-45BE-A5EB-3C2453925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451AC2-D94C-4D11-AD67-97B36FC9D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136C20-F949-4234-A72D-2A3FA2A06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58E3E2-674D-4CC3-8B74-F97ADB67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3E05854-6F31-41D7-9284-8CAF82B6A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E8C431-2B8E-4899-968B-ECC79B96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66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2BA69-C8D5-456D-B1CD-247A7086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6B3016E-1FC9-4063-A32A-C232856ED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3127DD4-14D8-4407-A5E4-00258FF89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794AFC-876F-48C0-B388-BA7934E27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6ABF5F-361E-4862-8313-7BA9F2B1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44FB55-FAAB-48C8-A3C4-543CE8E6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46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4F8F882-02DB-4DE5-8122-308D95FF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B71CC4-33C1-45F2-8B88-41D0DD58D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3378E0-4532-40AB-B7DE-860C5926D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50577-70F3-4F22-BAC4-E3D360DCF86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A7BDED-C9ED-42AB-A8C4-9389A3B71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7AE4C7-698E-487A-8C34-4EDBD050F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50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et-net.nl/primair-onderwijs/lesgeven-in-wt/poster-7-werelden-technie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t-netloket.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derkindeentalent.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echniekontdekrijk.n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mailto:anneliesvanhelvoort@techniekontdekrijk.nl" TargetMode="External"/><Relationship Id="rId4" Type="http://schemas.openxmlformats.org/officeDocument/2006/relationships/hyperlink" Target="mailto:laudybrouwer@techniekontdekrijk.n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iekontdekrijk.nl/" TargetMode="External"/><Relationship Id="rId7" Type="http://schemas.openxmlformats.org/officeDocument/2006/relationships/hyperlink" Target="mailto:laudybrouwer@techniekontdekrijk.n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neliesvanhelvoort@techniekontdekrijk.nl" TargetMode="External"/><Relationship Id="rId5" Type="http://schemas.openxmlformats.org/officeDocument/2006/relationships/hyperlink" Target="mailto:info@techniekontdekrijk.nl" TargetMode="External"/><Relationship Id="rId4" Type="http://schemas.openxmlformats.org/officeDocument/2006/relationships/hyperlink" Target="https://www.facebook.com/TechniekOntdekRijk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iekontdekrijk.nl/plannen-groepsbezoe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echniekontdekrijk.n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twikkelacademie.nu/workshops/2021-01-19-mijn-ontdekrij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ontwikkelacademie.nu/" TargetMode="External"/><Relationship Id="rId4" Type="http://schemas.openxmlformats.org/officeDocument/2006/relationships/hyperlink" Target="https://www.techniekontdekrijk.nl/activiteiten/professionaliseringstrajec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iekontdekrijk.nl/activiteiten/professionaliseringstrajec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info@techniekontdekrijk.n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iekontdekrijk.nl/activiteiten/inspiratiebijeenkomste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ntwikkelacademie.n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iekpact.nl/doorontwikkeling-techniekpact-202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opstoetje@iwayadvies.n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techniekontdekrijk.nl/aan-deze-opstoet-wil-je-meedoen-t-opstoetje-202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CB31ADA-9E10-4AFD-96C0-A6DDB1C99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880" y="3431833"/>
            <a:ext cx="5303520" cy="1844040"/>
          </a:xfrm>
        </p:spPr>
        <p:txBody>
          <a:bodyPr>
            <a:normAutofit/>
          </a:bodyPr>
          <a:lstStyle/>
          <a:p>
            <a:r>
              <a:rPr lang="nl-NL" sz="4000" dirty="0"/>
              <a:t>Techniek OntdekRijk</a:t>
            </a:r>
          </a:p>
          <a:p>
            <a:r>
              <a:rPr lang="nl-NL" sz="4000" dirty="0"/>
              <a:t>W(ee) &amp; T(jes)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C11756-2516-4C28-BCF4-C5BA6DD837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" y="875664"/>
            <a:ext cx="4439920" cy="39808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90D6721-BDA5-414F-A981-253B66641894}"/>
              </a:ext>
            </a:extLst>
          </p:cNvPr>
          <p:cNvSpPr txBox="1"/>
          <p:nvPr/>
        </p:nvSpPr>
        <p:spPr>
          <a:xfrm>
            <a:off x="1148080" y="5709920"/>
            <a:ext cx="377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Zet op diavoorstelling en klik verder.</a:t>
            </a:r>
          </a:p>
          <a:p>
            <a:r>
              <a:rPr lang="nl-NL" dirty="0"/>
              <a:t>Zo kom je alle nieuws tegen!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641647C2-E26A-4ED7-921D-2510F8310A55}"/>
              </a:ext>
            </a:extLst>
          </p:cNvPr>
          <p:cNvSpPr/>
          <p:nvPr/>
        </p:nvSpPr>
        <p:spPr>
          <a:xfrm>
            <a:off x="477519" y="5181600"/>
            <a:ext cx="4662371" cy="1584960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80ABA9AF-856B-419A-BC41-FECF898CB595}"/>
              </a:ext>
            </a:extLst>
          </p:cNvPr>
          <p:cNvSpPr/>
          <p:nvPr/>
        </p:nvSpPr>
        <p:spPr>
          <a:xfrm>
            <a:off x="8089050" y="875664"/>
            <a:ext cx="2578736" cy="838201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E13D8E1-AEEF-4D73-94CC-2322E7AE4590}"/>
              </a:ext>
            </a:extLst>
          </p:cNvPr>
          <p:cNvSpPr txBox="1"/>
          <p:nvPr/>
        </p:nvSpPr>
        <p:spPr>
          <a:xfrm>
            <a:off x="8422640" y="1068705"/>
            <a:ext cx="169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November 2020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5EAC8495-80B0-44FD-B1CC-638A2E2C472E}"/>
              </a:ext>
            </a:extLst>
          </p:cNvPr>
          <p:cNvSpPr/>
          <p:nvPr/>
        </p:nvSpPr>
        <p:spPr>
          <a:xfrm>
            <a:off x="9511982" y="5359000"/>
            <a:ext cx="1077610" cy="615080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6899C0-AED4-4837-B3B1-E2F3B7C5AA5C}"/>
              </a:ext>
            </a:extLst>
          </p:cNvPr>
          <p:cNvSpPr txBox="1"/>
          <p:nvPr/>
        </p:nvSpPr>
        <p:spPr>
          <a:xfrm>
            <a:off x="9754386" y="5525254"/>
            <a:ext cx="107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NR 6</a:t>
            </a:r>
          </a:p>
        </p:txBody>
      </p:sp>
    </p:spTree>
    <p:extLst>
      <p:ext uri="{BB962C8B-B14F-4D97-AF65-F5344CB8AC3E}">
        <p14:creationId xmlns:p14="http://schemas.microsoft.com/office/powerpoint/2010/main" val="4055263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567679"/>
            <a:ext cx="1391920" cy="12903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C1ACDC39-F976-4182-9960-5AE57008A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4345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9CB1FD-B367-444C-B81A-A120C490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9171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DEA2EA9-6075-4E4E-9767-1D4E7D453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556549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altLang="nl-NL" dirty="0"/>
          </a:p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F502583-78A0-4905-9666-14E5E4D74DD5}"/>
              </a:ext>
            </a:extLst>
          </p:cNvPr>
          <p:cNvSpPr/>
          <p:nvPr/>
        </p:nvSpPr>
        <p:spPr>
          <a:xfrm>
            <a:off x="8430397" y="5895160"/>
            <a:ext cx="2119426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nl-NL" dirty="0"/>
              <a:t>W(ee) &amp; T(jes)</a:t>
            </a:r>
          </a:p>
          <a:p>
            <a:r>
              <a:rPr lang="nl-NL" dirty="0" err="1"/>
              <a:t>Nr</a:t>
            </a:r>
            <a:r>
              <a:rPr lang="nl-NL" dirty="0"/>
              <a:t> 6 november 2020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687DDB6-2053-4A2A-A434-29EE5E32D84B}"/>
              </a:ext>
            </a:extLst>
          </p:cNvPr>
          <p:cNvSpPr txBox="1"/>
          <p:nvPr/>
        </p:nvSpPr>
        <p:spPr>
          <a:xfrm>
            <a:off x="514350" y="1164288"/>
            <a:ext cx="723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B58B7F4-E34C-4369-92CB-5EA75AF37273}"/>
              </a:ext>
            </a:extLst>
          </p:cNvPr>
          <p:cNvSpPr txBox="1"/>
          <p:nvPr/>
        </p:nvSpPr>
        <p:spPr>
          <a:xfrm>
            <a:off x="996593" y="1510301"/>
            <a:ext cx="635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56B49A8-458E-42F6-829E-EDFB9900B3F2}"/>
              </a:ext>
            </a:extLst>
          </p:cNvPr>
          <p:cNvSpPr txBox="1"/>
          <p:nvPr/>
        </p:nvSpPr>
        <p:spPr>
          <a:xfrm>
            <a:off x="688369" y="547480"/>
            <a:ext cx="6920158" cy="4619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50"/>
              </a:lnSpc>
              <a:spcAft>
                <a:spcPts val="800"/>
              </a:spcAft>
            </a:pPr>
            <a:r>
              <a:rPr lang="nl-NL" sz="1800" dirty="0">
                <a:solidFill>
                  <a:srgbClr val="1018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help je leerlingen de wereld van techniek ontdekken? Het is voor leerkrachten vaak een hele uitdaging om een beeld te geven van de mogelijkheden in de techniek in hun W&amp;T-lessen. De 7 werelden van techniek vormt daarbij een handig hulpmiddel. De veelomvattende bètasector wordt zichtbaar in 7 herkenbare werelden. Daarmee kunnen leerlingen ontdekken of techniek iets voor hen is. 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250"/>
              </a:lnSpc>
              <a:spcAft>
                <a:spcPts val="800"/>
              </a:spcAft>
            </a:pPr>
            <a:r>
              <a:rPr lang="nl-NL" sz="1800" dirty="0">
                <a:solidFill>
                  <a:srgbClr val="1018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bieden we nu ook </a:t>
            </a:r>
            <a:r>
              <a:rPr lang="nl-NL" sz="18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kosteloos</a:t>
            </a:r>
            <a:r>
              <a:rPr lang="nl-NL" sz="1800" dirty="0">
                <a:solidFill>
                  <a:srgbClr val="1018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een poster aan die je op kunt hangen in jouw klaslokaal. Zo maak je de diverse werelden van techniek elke dag zichtbaar voor je leerlingen. </a:t>
            </a:r>
          </a:p>
          <a:p>
            <a:pPr>
              <a:lnSpc>
                <a:spcPts val="2250"/>
              </a:lnSpc>
              <a:spcAft>
                <a:spcPts val="800"/>
              </a:spcAft>
            </a:pPr>
            <a:endParaRPr lang="nl-NL" dirty="0">
              <a:solidFill>
                <a:srgbClr val="10182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250"/>
              </a:lnSpc>
              <a:spcAft>
                <a:spcPts val="800"/>
              </a:spcAft>
            </a:pP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https://jet-net.nl/primair-onderwijs/lesgeven-in-wt/poster-7-werelden-techniek/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250"/>
              </a:lnSpc>
              <a:spcAft>
                <a:spcPts val="800"/>
              </a:spcAf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79864CD-44BB-4F26-810E-0971AF75021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647" y="571500"/>
            <a:ext cx="2795313" cy="4489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85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567679"/>
            <a:ext cx="1391920" cy="12903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C1ACDC39-F976-4182-9960-5AE57008A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4345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9CB1FD-B367-444C-B81A-A120C490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9171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DEA2EA9-6075-4E4E-9767-1D4E7D453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556549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altLang="nl-NL" dirty="0"/>
          </a:p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F502583-78A0-4905-9666-14E5E4D74DD5}"/>
              </a:ext>
            </a:extLst>
          </p:cNvPr>
          <p:cNvSpPr/>
          <p:nvPr/>
        </p:nvSpPr>
        <p:spPr>
          <a:xfrm>
            <a:off x="8430397" y="5895160"/>
            <a:ext cx="2119426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nl-NL" dirty="0"/>
              <a:t>W(ee) &amp; T(jes)</a:t>
            </a:r>
          </a:p>
          <a:p>
            <a:r>
              <a:rPr lang="nl-NL" dirty="0" err="1"/>
              <a:t>Nr</a:t>
            </a:r>
            <a:r>
              <a:rPr lang="nl-NL" dirty="0"/>
              <a:t> 6 november 2020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687DDB6-2053-4A2A-A434-29EE5E32D84B}"/>
              </a:ext>
            </a:extLst>
          </p:cNvPr>
          <p:cNvSpPr txBox="1"/>
          <p:nvPr/>
        </p:nvSpPr>
        <p:spPr>
          <a:xfrm>
            <a:off x="514350" y="1164288"/>
            <a:ext cx="723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B58B7F4-E34C-4369-92CB-5EA75AF37273}"/>
              </a:ext>
            </a:extLst>
          </p:cNvPr>
          <p:cNvSpPr txBox="1"/>
          <p:nvPr/>
        </p:nvSpPr>
        <p:spPr>
          <a:xfrm>
            <a:off x="996593" y="1510301"/>
            <a:ext cx="635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076E8DA-6DC6-40E7-8437-77DAE752095C}"/>
              </a:ext>
            </a:extLst>
          </p:cNvPr>
          <p:cNvSpPr txBox="1"/>
          <p:nvPr/>
        </p:nvSpPr>
        <p:spPr>
          <a:xfrm>
            <a:off x="606175" y="678501"/>
            <a:ext cx="10438544" cy="429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srgbClr val="10182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Jet-Net &amp; TechNet Loket: dé online plek waar scholen en technische bedrijven elkaar gemakkelijk vinden om samen kinderen en jongeren de wereld van techniek en technologie te helpen ontdekken!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https://www.jet-netloket.nl/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utoShape 2" descr="Jet-Net &amp; TechNet">
            <a:extLst>
              <a:ext uri="{FF2B5EF4-FFF2-40B4-BE49-F238E27FC236}">
                <a16:creationId xmlns:a16="http://schemas.microsoft.com/office/drawing/2014/main" id="{3C1F03F4-0763-40C8-BD60-B21225219A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4" descr="Jet-Net &amp; TechNet">
            <a:extLst>
              <a:ext uri="{FF2B5EF4-FFF2-40B4-BE49-F238E27FC236}">
                <a16:creationId xmlns:a16="http://schemas.microsoft.com/office/drawing/2014/main" id="{40774D07-757E-4F3A-83FB-30F18A8CFB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B90089C-8BF4-45D2-B64F-67DC01AA34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1" y="3349381"/>
            <a:ext cx="4053262" cy="2170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44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567679"/>
            <a:ext cx="1391920" cy="12903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C1ACDC39-F976-4182-9960-5AE57008A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4345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9CB1FD-B367-444C-B81A-A120C490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9171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DEA2EA9-6075-4E4E-9767-1D4E7D453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556549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altLang="nl-NL" dirty="0"/>
          </a:p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F502583-78A0-4905-9666-14E5E4D74DD5}"/>
              </a:ext>
            </a:extLst>
          </p:cNvPr>
          <p:cNvSpPr/>
          <p:nvPr/>
        </p:nvSpPr>
        <p:spPr>
          <a:xfrm>
            <a:off x="8430397" y="5895160"/>
            <a:ext cx="2119426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nl-NL" dirty="0"/>
              <a:t>W(ee) &amp; T(jes)</a:t>
            </a:r>
          </a:p>
          <a:p>
            <a:r>
              <a:rPr lang="nl-NL" dirty="0" err="1"/>
              <a:t>Nr</a:t>
            </a:r>
            <a:r>
              <a:rPr lang="nl-NL" dirty="0"/>
              <a:t> 6 november 2020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687DDB6-2053-4A2A-A434-29EE5E32D84B}"/>
              </a:ext>
            </a:extLst>
          </p:cNvPr>
          <p:cNvSpPr txBox="1"/>
          <p:nvPr/>
        </p:nvSpPr>
        <p:spPr>
          <a:xfrm>
            <a:off x="514350" y="1164288"/>
            <a:ext cx="723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B58B7F4-E34C-4369-92CB-5EA75AF37273}"/>
              </a:ext>
            </a:extLst>
          </p:cNvPr>
          <p:cNvSpPr txBox="1"/>
          <p:nvPr/>
        </p:nvSpPr>
        <p:spPr>
          <a:xfrm>
            <a:off x="996593" y="1510301"/>
            <a:ext cx="635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23CDFD9-C5F0-4FF4-89A2-C0E0F4CA40BE}"/>
              </a:ext>
            </a:extLst>
          </p:cNvPr>
          <p:cNvPicPr/>
          <p:nvPr/>
        </p:nvPicPr>
        <p:blipFill rotWithShape="1">
          <a:blip r:embed="rId3"/>
          <a:srcRect l="17306" t="16656" r="18761" b="25535"/>
          <a:stretch/>
        </p:blipFill>
        <p:spPr bwMode="auto">
          <a:xfrm>
            <a:off x="606175" y="278977"/>
            <a:ext cx="5327864" cy="3201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DAF3308-BE36-489B-850C-1FEEA6A94CD2}"/>
              </a:ext>
            </a:extLst>
          </p:cNvPr>
          <p:cNvSpPr txBox="1"/>
          <p:nvPr/>
        </p:nvSpPr>
        <p:spPr>
          <a:xfrm>
            <a:off x="6645439" y="402317"/>
            <a:ext cx="40225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0" i="0" u="none" strike="noStrike" dirty="0">
                <a:solidFill>
                  <a:srgbClr val="050505"/>
                </a:solidFill>
                <a:effectLst/>
                <a:latin typeface="inherit"/>
              </a:rPr>
              <a:t>Enthousiast over STEM (wetenschap, techniek, ingenieurswetenschappen en wiskunde) in het basisonderwijs? Deel hier je lesideeën, links naar interessante websites of apps of discussieer mee over de nieuwste technologieën.</a:t>
            </a:r>
            <a:endParaRPr lang="nl-NL" sz="24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9BAE4B1-27B1-452A-9842-9A06F231E2E8}"/>
              </a:ext>
            </a:extLst>
          </p:cNvPr>
          <p:cNvSpPr txBox="1"/>
          <p:nvPr/>
        </p:nvSpPr>
        <p:spPr>
          <a:xfrm>
            <a:off x="768136" y="4274049"/>
            <a:ext cx="5327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Volg deze facebookpagina en doe er je voordeel mee!</a:t>
            </a:r>
          </a:p>
          <a:p>
            <a:r>
              <a:rPr lang="nl-NL" dirty="0">
                <a:solidFill>
                  <a:srgbClr val="0070C0"/>
                </a:solidFill>
              </a:rPr>
              <a:t>En daarnaast kun je je eigen les ideeën plaatsen en er een collega weer gelukkig mee maken!</a:t>
            </a:r>
          </a:p>
        </p:txBody>
      </p:sp>
    </p:spTree>
    <p:extLst>
      <p:ext uri="{BB962C8B-B14F-4D97-AF65-F5344CB8AC3E}">
        <p14:creationId xmlns:p14="http://schemas.microsoft.com/office/powerpoint/2010/main" val="3420687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567679"/>
            <a:ext cx="1391920" cy="12903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C1ACDC39-F976-4182-9960-5AE57008A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4345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9CB1FD-B367-444C-B81A-A120C490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9171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DEA2EA9-6075-4E4E-9767-1D4E7D453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556549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altLang="nl-NL" dirty="0"/>
          </a:p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F502583-78A0-4905-9666-14E5E4D74DD5}"/>
              </a:ext>
            </a:extLst>
          </p:cNvPr>
          <p:cNvSpPr/>
          <p:nvPr/>
        </p:nvSpPr>
        <p:spPr>
          <a:xfrm>
            <a:off x="8430397" y="5895160"/>
            <a:ext cx="2119426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nl-NL" dirty="0"/>
              <a:t>W(ee) &amp; T(jes)</a:t>
            </a:r>
          </a:p>
          <a:p>
            <a:r>
              <a:rPr lang="nl-NL" dirty="0" err="1"/>
              <a:t>Nr</a:t>
            </a:r>
            <a:r>
              <a:rPr lang="nl-NL" dirty="0"/>
              <a:t> 6 november 2020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687DDB6-2053-4A2A-A434-29EE5E32D84B}"/>
              </a:ext>
            </a:extLst>
          </p:cNvPr>
          <p:cNvSpPr txBox="1"/>
          <p:nvPr/>
        </p:nvSpPr>
        <p:spPr>
          <a:xfrm>
            <a:off x="514350" y="1164288"/>
            <a:ext cx="723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hlinkClick r:id="rId3"/>
              </a:rPr>
              <a:t>https://www.iederkindeentalent.nl/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B58B7F4-E34C-4369-92CB-5EA75AF37273}"/>
              </a:ext>
            </a:extLst>
          </p:cNvPr>
          <p:cNvSpPr txBox="1"/>
          <p:nvPr/>
        </p:nvSpPr>
        <p:spPr>
          <a:xfrm>
            <a:off x="996593" y="1510301"/>
            <a:ext cx="635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111D7F8-94E3-46BC-8A66-C000847B622D}"/>
              </a:ext>
            </a:extLst>
          </p:cNvPr>
          <p:cNvSpPr txBox="1"/>
          <p:nvPr/>
        </p:nvSpPr>
        <p:spPr>
          <a:xfrm>
            <a:off x="505766" y="2156632"/>
            <a:ext cx="78242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 deze site download je gratis 3 mappen met W&amp;T uitdagingen vanuit het </a:t>
            </a:r>
          </a:p>
          <a:p>
            <a:r>
              <a:rPr lang="nl-NL" dirty="0"/>
              <a:t>Onderzoekend en Ontwerpend leren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Map voor onderbouw, middenbouw en bovenbouw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87C5BD-0A63-48C6-9BC0-6FB0E9EE4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540" y="982661"/>
            <a:ext cx="3324460" cy="383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32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20" y="5019041"/>
            <a:ext cx="1930400" cy="1838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A9821BE-9F8D-4AAE-AC08-F2F611ECA213}"/>
              </a:ext>
            </a:extLst>
          </p:cNvPr>
          <p:cNvSpPr txBox="1"/>
          <p:nvPr/>
        </p:nvSpPr>
        <p:spPr>
          <a:xfrm>
            <a:off x="731520" y="1607419"/>
            <a:ext cx="11203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volgende mailadressen komen nogal eens terecht in de SPAM en met deze adressen wordt geen SPAM verstuurd!</a:t>
            </a:r>
          </a:p>
          <a:p>
            <a:r>
              <a:rPr lang="nl-NL" dirty="0"/>
              <a:t>Dit voorkom je door deze adressen toe te voegen aan je contacten: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info@techniekontdekrijk.nl</a:t>
            </a:r>
            <a:endParaRPr lang="nl-NL" dirty="0"/>
          </a:p>
          <a:p>
            <a:r>
              <a:rPr lang="nl-NL" dirty="0">
                <a:hlinkClick r:id="rId4"/>
              </a:rPr>
              <a:t>laudybrouwer@techniekontdekrijk.nl</a:t>
            </a:r>
            <a:endParaRPr lang="nl-NL" dirty="0"/>
          </a:p>
          <a:p>
            <a:r>
              <a:rPr lang="nl-NL" dirty="0">
                <a:hlinkClick r:id="rId5"/>
              </a:rPr>
              <a:t>anneliesvanhelvoort@techniekontdekrijk.nl</a:t>
            </a:r>
            <a:r>
              <a:rPr lang="nl-NL" dirty="0"/>
              <a:t> </a:t>
            </a:r>
          </a:p>
        </p:txBody>
      </p:sp>
      <p:pic>
        <p:nvPicPr>
          <p:cNvPr id="8198" name="Picture 6" descr="Hoe houd ik spam uit mijn mailbox?">
            <a:extLst>
              <a:ext uri="{FF2B5EF4-FFF2-40B4-BE49-F238E27FC236}">
                <a16:creationId xmlns:a16="http://schemas.microsoft.com/office/drawing/2014/main" id="{6A4C7FB1-17C8-47C1-BD3E-09B717238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691" y="2268515"/>
            <a:ext cx="2933829" cy="289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CF9904C-BA99-4A7C-B7C5-84E3D3EE2F14}"/>
              </a:ext>
            </a:extLst>
          </p:cNvPr>
          <p:cNvSpPr/>
          <p:nvPr/>
        </p:nvSpPr>
        <p:spPr>
          <a:xfrm>
            <a:off x="8010094" y="5858090"/>
            <a:ext cx="2119426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nl-NL" dirty="0"/>
              <a:t>W(ee) &amp; T(jes)</a:t>
            </a:r>
          </a:p>
          <a:p>
            <a:r>
              <a:rPr lang="nl-NL" dirty="0" err="1"/>
              <a:t>Nr</a:t>
            </a:r>
            <a:r>
              <a:rPr lang="nl-NL" dirty="0"/>
              <a:t> 6 november 2020</a:t>
            </a:r>
          </a:p>
        </p:txBody>
      </p:sp>
    </p:spTree>
    <p:extLst>
      <p:ext uri="{BB962C8B-B14F-4D97-AF65-F5344CB8AC3E}">
        <p14:creationId xmlns:p14="http://schemas.microsoft.com/office/powerpoint/2010/main" val="2591353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4" y="5429249"/>
            <a:ext cx="1496695" cy="1428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31462D3-6FC0-406B-8D76-3E932DC6DAAF}"/>
              </a:ext>
            </a:extLst>
          </p:cNvPr>
          <p:cNvSpPr txBox="1"/>
          <p:nvPr/>
        </p:nvSpPr>
        <p:spPr>
          <a:xfrm>
            <a:off x="688975" y="1712684"/>
            <a:ext cx="56864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rgbClr val="00B0F0"/>
                </a:solidFill>
              </a:rPr>
              <a:t>Vragen staat vrij</a:t>
            </a:r>
          </a:p>
          <a:p>
            <a:endParaRPr lang="nl-NL" dirty="0">
              <a:solidFill>
                <a:srgbClr val="FFFF00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www.techniekontdekrijk.nl</a:t>
            </a:r>
            <a:endParaRPr lang="nl-NL" dirty="0"/>
          </a:p>
          <a:p>
            <a:r>
              <a:rPr lang="nl-NL" dirty="0">
                <a:hlinkClick r:id="rId4"/>
              </a:rPr>
              <a:t>https://www.facebook.com/TechniekOntdekRijk/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5"/>
              </a:rPr>
              <a:t>info@techniekontdekrijk.nl</a:t>
            </a:r>
            <a:endParaRPr lang="nl-NL" dirty="0"/>
          </a:p>
          <a:p>
            <a:r>
              <a:rPr lang="nl-NL" dirty="0">
                <a:hlinkClick r:id="rId6"/>
              </a:rPr>
              <a:t>anneliesvanhelvoort@techniekontdekrijk.nl</a:t>
            </a:r>
            <a:endParaRPr lang="nl-NL" dirty="0"/>
          </a:p>
          <a:p>
            <a:r>
              <a:rPr lang="nl-NL" dirty="0">
                <a:hlinkClick r:id="rId7"/>
              </a:rPr>
              <a:t>laudybrouwer@techniekontdekrijk.nl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solidFill>
                  <a:srgbClr val="0070C0"/>
                </a:solidFill>
              </a:rPr>
              <a:t>Tel: 06-303066526   (Annelies)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790DC6D-26F4-4548-BA98-6B0005EF58AA}"/>
              </a:ext>
            </a:extLst>
          </p:cNvPr>
          <p:cNvSpPr/>
          <p:nvPr/>
        </p:nvSpPr>
        <p:spPr>
          <a:xfrm>
            <a:off x="8348203" y="5820458"/>
            <a:ext cx="2119426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nl-NL" dirty="0"/>
              <a:t>W(ee) &amp; T(jes)</a:t>
            </a:r>
          </a:p>
          <a:p>
            <a:r>
              <a:rPr lang="nl-NL" dirty="0" err="1"/>
              <a:t>Nr</a:t>
            </a:r>
            <a:r>
              <a:rPr lang="nl-NL" dirty="0"/>
              <a:t> 6 november 2020</a:t>
            </a: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35147C62-EF0D-4DC2-9015-B41925D5D6BE}"/>
              </a:ext>
            </a:extLst>
          </p:cNvPr>
          <p:cNvSpPr/>
          <p:nvPr/>
        </p:nvSpPr>
        <p:spPr>
          <a:xfrm rot="19908903">
            <a:off x="5493813" y="3860356"/>
            <a:ext cx="1298408" cy="30478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B0F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436848F-34FD-444A-A697-9B969EDBB0B8}"/>
              </a:ext>
            </a:extLst>
          </p:cNvPr>
          <p:cNvSpPr txBox="1"/>
          <p:nvPr/>
        </p:nvSpPr>
        <p:spPr>
          <a:xfrm>
            <a:off x="6804898" y="3387127"/>
            <a:ext cx="1664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VOLGEN!!!!</a:t>
            </a:r>
          </a:p>
        </p:txBody>
      </p:sp>
    </p:spTree>
    <p:extLst>
      <p:ext uri="{BB962C8B-B14F-4D97-AF65-F5344CB8AC3E}">
        <p14:creationId xmlns:p14="http://schemas.microsoft.com/office/powerpoint/2010/main" val="2588206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20" y="5019041"/>
            <a:ext cx="1930400" cy="18389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B0CC14E-A28E-43F9-A68F-61F5BDCA1318}"/>
              </a:ext>
            </a:extLst>
          </p:cNvPr>
          <p:cNvSpPr txBox="1"/>
          <p:nvPr/>
        </p:nvSpPr>
        <p:spPr>
          <a:xfrm>
            <a:off x="2191123" y="799981"/>
            <a:ext cx="9013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Tot de volgende W(</a:t>
            </a:r>
            <a:r>
              <a:rPr lang="nl-NL" sz="4400" dirty="0" err="1"/>
              <a:t>ee</a:t>
            </a:r>
            <a:r>
              <a:rPr lang="nl-NL" sz="4400" dirty="0"/>
              <a:t>)T(</a:t>
            </a:r>
            <a:r>
              <a:rPr lang="nl-NL" sz="4400" dirty="0" err="1"/>
              <a:t>jes</a:t>
            </a:r>
            <a:r>
              <a:rPr lang="nl-NL" sz="4400" dirty="0"/>
              <a:t>)!!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292365-CA56-4B95-822A-67BBD5F79878}"/>
              </a:ext>
            </a:extLst>
          </p:cNvPr>
          <p:cNvSpPr/>
          <p:nvPr/>
        </p:nvSpPr>
        <p:spPr>
          <a:xfrm>
            <a:off x="8010094" y="5938521"/>
            <a:ext cx="2119426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nl-NL" dirty="0"/>
              <a:t>W(ee) &amp; T(jes)</a:t>
            </a:r>
          </a:p>
          <a:p>
            <a:r>
              <a:rPr lang="nl-NL" dirty="0" err="1"/>
              <a:t>Nr</a:t>
            </a:r>
            <a:r>
              <a:rPr lang="nl-NL" dirty="0"/>
              <a:t> 6 november 2020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86CBB65-653B-4FC8-8CE9-ED5690F6D3DF}"/>
              </a:ext>
            </a:extLst>
          </p:cNvPr>
          <p:cNvSpPr/>
          <p:nvPr/>
        </p:nvSpPr>
        <p:spPr>
          <a:xfrm>
            <a:off x="796210" y="3568297"/>
            <a:ext cx="672889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dirty="0"/>
              <a:t>En alvast een fijne start van, </a:t>
            </a:r>
          </a:p>
          <a:p>
            <a:r>
              <a:rPr lang="nl-NL" sz="4400" dirty="0"/>
              <a:t>een hopelijk snel coronavrij,</a:t>
            </a:r>
          </a:p>
          <a:p>
            <a:r>
              <a:rPr lang="nl-NL" sz="4400" dirty="0"/>
              <a:t>                  2021!        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3AAE40A7-F354-4F7B-9C7D-A800909FF1E3}"/>
              </a:ext>
            </a:extLst>
          </p:cNvPr>
          <p:cNvSpPr/>
          <p:nvPr/>
        </p:nvSpPr>
        <p:spPr>
          <a:xfrm>
            <a:off x="6179677" y="1776379"/>
            <a:ext cx="4662371" cy="1584960"/>
          </a:xfrm>
          <a:prstGeom prst="ellipse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EB0CFA2-6487-4F1E-9EF7-269D040EFA05}"/>
              </a:ext>
            </a:extLst>
          </p:cNvPr>
          <p:cNvSpPr txBox="1"/>
          <p:nvPr/>
        </p:nvSpPr>
        <p:spPr>
          <a:xfrm>
            <a:off x="6935055" y="2079823"/>
            <a:ext cx="3339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Niet vergeten: aanmelden voor Mijn OntdekRijk!</a:t>
            </a:r>
          </a:p>
          <a:p>
            <a:r>
              <a:rPr lang="nl-NL" dirty="0">
                <a:solidFill>
                  <a:srgbClr val="0070C0"/>
                </a:solidFill>
              </a:rPr>
              <a:t>Zie dia </a:t>
            </a:r>
            <a:r>
              <a:rPr lang="nl-NL" dirty="0" err="1">
                <a:solidFill>
                  <a:srgbClr val="0070C0"/>
                </a:solidFill>
              </a:rPr>
              <a:t>nr</a:t>
            </a:r>
            <a:r>
              <a:rPr lang="nl-NL" dirty="0">
                <a:solidFill>
                  <a:srgbClr val="0070C0"/>
                </a:solidFill>
              </a:rPr>
              <a:t> 4!</a:t>
            </a:r>
          </a:p>
        </p:txBody>
      </p:sp>
    </p:spTree>
    <p:extLst>
      <p:ext uri="{BB962C8B-B14F-4D97-AF65-F5344CB8AC3E}">
        <p14:creationId xmlns:p14="http://schemas.microsoft.com/office/powerpoint/2010/main" val="388815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567679"/>
            <a:ext cx="1391920" cy="12903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C1ACDC39-F976-4182-9960-5AE57008A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4345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9CB1FD-B367-444C-B81A-A120C490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9171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DEA2EA9-6075-4E4E-9767-1D4E7D453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556549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altLang="nl-NL" dirty="0"/>
          </a:p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F502583-78A0-4905-9666-14E5E4D74DD5}"/>
              </a:ext>
            </a:extLst>
          </p:cNvPr>
          <p:cNvSpPr/>
          <p:nvPr/>
        </p:nvSpPr>
        <p:spPr>
          <a:xfrm>
            <a:off x="8332817" y="5905434"/>
            <a:ext cx="2119426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nl-NL" dirty="0"/>
              <a:t>W(ee) &amp; T(jes)</a:t>
            </a:r>
          </a:p>
          <a:p>
            <a:r>
              <a:rPr lang="nl-NL" dirty="0" err="1"/>
              <a:t>Nr</a:t>
            </a:r>
            <a:r>
              <a:rPr lang="nl-NL" dirty="0"/>
              <a:t> 6 november 2020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687DDB6-2053-4A2A-A434-29EE5E32D84B}"/>
              </a:ext>
            </a:extLst>
          </p:cNvPr>
          <p:cNvSpPr txBox="1"/>
          <p:nvPr/>
        </p:nvSpPr>
        <p:spPr>
          <a:xfrm>
            <a:off x="945865" y="179403"/>
            <a:ext cx="683167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4000" dirty="0">
                <a:solidFill>
                  <a:srgbClr val="00B0F0"/>
                </a:solidFill>
              </a:rPr>
              <a:t>Schooljaar 2020-2021 in Techniek OntdekRijk</a:t>
            </a:r>
          </a:p>
          <a:p>
            <a:endParaRPr lang="nl-NL" dirty="0">
              <a:solidFill>
                <a:srgbClr val="00B0F0"/>
              </a:solidFill>
            </a:endParaRPr>
          </a:p>
          <a:p>
            <a:r>
              <a:rPr lang="nl-NL" dirty="0"/>
              <a:t>Wat een schooljaar!</a:t>
            </a:r>
          </a:p>
          <a:p>
            <a:r>
              <a:rPr lang="nl-NL" dirty="0"/>
              <a:t>Nog steeds achtervolgd door het Corona-virus.</a:t>
            </a:r>
          </a:p>
          <a:p>
            <a:r>
              <a:rPr lang="nl-NL" dirty="0"/>
              <a:t>Bezoeken aan Techniek OntdekRijk zijn mogelijk en </a:t>
            </a:r>
            <a:r>
              <a:rPr lang="nl-NL" dirty="0" err="1"/>
              <a:t>Coronaproof</a:t>
            </a:r>
            <a:r>
              <a:rPr lang="nl-NL" dirty="0"/>
              <a:t>, volgens de richtlijnen van de overheid en het RIVM.</a:t>
            </a:r>
          </a:p>
          <a:p>
            <a:endParaRPr lang="nl-NL" dirty="0"/>
          </a:p>
          <a:p>
            <a:r>
              <a:rPr lang="nl-NL" dirty="0"/>
              <a:t>Via onze site kun je een bezoek aan ons plannen</a:t>
            </a:r>
          </a:p>
          <a:p>
            <a:r>
              <a:rPr lang="nl-NL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https://www.techniekontdekrijk.nl/plannen-groepsbezoek/</a:t>
            </a:r>
            <a:endParaRPr lang="nl-NL" dirty="0">
              <a:solidFill>
                <a:srgbClr val="00B0F0"/>
              </a:solidFill>
            </a:endParaRPr>
          </a:p>
          <a:p>
            <a:endParaRPr lang="nl-NL" dirty="0"/>
          </a:p>
          <a:p>
            <a:r>
              <a:rPr lang="nl-NL" dirty="0"/>
              <a:t>Ook is het mogelijk dat wij jullie op locatie bezoeken, PLAN B.</a:t>
            </a:r>
          </a:p>
          <a:p>
            <a:r>
              <a:rPr lang="nl-NL" dirty="0"/>
              <a:t>Hier zijn wel wat voorwaarden aan verbonden…lees je in de volgende dia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Picture 2" descr="Yes We're Open Sign | 8&quot; x 8&quot; | Customsigns.com">
            <a:extLst>
              <a:ext uri="{FF2B5EF4-FFF2-40B4-BE49-F238E27FC236}">
                <a16:creationId xmlns:a16="http://schemas.microsoft.com/office/drawing/2014/main" id="{AF90AA56-D63F-4BF9-B606-28EB53490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459" y="64132"/>
            <a:ext cx="3018461" cy="301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44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567679"/>
            <a:ext cx="1391920" cy="12903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C1ACDC39-F976-4182-9960-5AE57008A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4345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9CB1FD-B367-444C-B81A-A120C490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9171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DEA2EA9-6075-4E4E-9767-1D4E7D453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556549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altLang="nl-NL" dirty="0"/>
          </a:p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F502583-78A0-4905-9666-14E5E4D74DD5}"/>
              </a:ext>
            </a:extLst>
          </p:cNvPr>
          <p:cNvSpPr/>
          <p:nvPr/>
        </p:nvSpPr>
        <p:spPr>
          <a:xfrm>
            <a:off x="8415010" y="5942805"/>
            <a:ext cx="2119426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nl-NL" dirty="0"/>
              <a:t>W(ee) &amp; T(jes)</a:t>
            </a:r>
          </a:p>
          <a:p>
            <a:r>
              <a:rPr lang="nl-NL" dirty="0" err="1"/>
              <a:t>Nr</a:t>
            </a:r>
            <a:r>
              <a:rPr lang="nl-NL" dirty="0"/>
              <a:t> 6 november 2020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687DDB6-2053-4A2A-A434-29EE5E32D84B}"/>
              </a:ext>
            </a:extLst>
          </p:cNvPr>
          <p:cNvSpPr txBox="1"/>
          <p:nvPr/>
        </p:nvSpPr>
        <p:spPr>
          <a:xfrm>
            <a:off x="514350" y="1164288"/>
            <a:ext cx="723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B58B7F4-E34C-4369-92CB-5EA75AF37273}"/>
              </a:ext>
            </a:extLst>
          </p:cNvPr>
          <p:cNvSpPr txBox="1"/>
          <p:nvPr/>
        </p:nvSpPr>
        <p:spPr>
          <a:xfrm>
            <a:off x="733272" y="0"/>
            <a:ext cx="6359704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00B0F0"/>
                </a:solidFill>
              </a:rPr>
              <a:t>Techniek OntdekRijk PLAN B</a:t>
            </a:r>
          </a:p>
          <a:p>
            <a:endParaRPr lang="nl-NL" dirty="0"/>
          </a:p>
          <a:p>
            <a:r>
              <a:rPr lang="nl-NL" sz="2400" b="1" dirty="0">
                <a:solidFill>
                  <a:srgbClr val="00B0F0"/>
                </a:solidFill>
              </a:rPr>
              <a:t>Plan B:</a:t>
            </a:r>
          </a:p>
          <a:p>
            <a:r>
              <a:rPr lang="nl-NL" dirty="0"/>
              <a:t>Wij komen naar jullie toe en verzorgen de uitdaging van Techniek OntdekRijk in jouw groepslokaal. Onze voorkeur blijft jullie bezoek aan Techniek OntdekRijk!</a:t>
            </a:r>
          </a:p>
          <a:p>
            <a:endParaRPr lang="nl-NL" dirty="0"/>
          </a:p>
          <a:p>
            <a:r>
              <a:rPr lang="nl-NL" dirty="0"/>
              <a:t>Voorwaarden: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Wij komen met 2 personen naar jullie toe en kunnen dus 2 groepen op dezelfde tijd een uitdaging aanbieden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Meerdere groepen op 1 school op 1 dag.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 maandag en dinsdag 2 of 3 groepen na elkaar (9.00u, 11.00u en 13.00u). Dat kan dan dubbel, dus 4 of 6 groepen op die tijden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 woensdag en donderdag 2 groepen na elkaar (9.00u en 11.00u). Ook hier dubbel, dus 4 groepen op die tijden.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Jullie verzamelen constructiematerialen die bij jullie op school aanwezig zijn in je lokaal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Wij brengen materialen mee vanuit Techniek OntdekRijk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Wij sluiten aan bij jullie thema (zoals jullie van ons gewend zijn)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Dit alles in overleg. Zoek op de site een datum die waar nog geen bezoeken gepland zijn en neem contact met ons op via </a:t>
            </a:r>
            <a:r>
              <a:rPr lang="nl-NL" dirty="0">
                <a:hlinkClick r:id="rId3"/>
              </a:rPr>
              <a:t>info@techniekontdekrijk.nl</a:t>
            </a:r>
            <a:r>
              <a:rPr lang="nl-NL" dirty="0"/>
              <a:t> of 06-30366526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1" name="Picture 2" descr="Plan B Stempel Plan B Ronde Grunge Teken Plan B Stockvectorkunst en meer  beelden van Banner - iStock">
            <a:extLst>
              <a:ext uri="{FF2B5EF4-FFF2-40B4-BE49-F238E27FC236}">
                <a16:creationId xmlns:a16="http://schemas.microsoft.com/office/drawing/2014/main" id="{63013969-7D95-424A-BEC7-0CAE222FDFD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b="4749"/>
          <a:stretch/>
        </p:blipFill>
        <p:spPr bwMode="auto">
          <a:xfrm rot="374547">
            <a:off x="7865110" y="782260"/>
            <a:ext cx="3661410" cy="2979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986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567679"/>
            <a:ext cx="1391920" cy="12903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C1ACDC39-F976-4182-9960-5AE57008A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4345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9CB1FD-B367-444C-B81A-A120C490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9171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DEA2EA9-6075-4E4E-9767-1D4E7D453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556549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altLang="nl-NL" dirty="0"/>
          </a:p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F502583-78A0-4905-9666-14E5E4D74DD5}"/>
              </a:ext>
            </a:extLst>
          </p:cNvPr>
          <p:cNvSpPr/>
          <p:nvPr/>
        </p:nvSpPr>
        <p:spPr>
          <a:xfrm>
            <a:off x="8368752" y="6030696"/>
            <a:ext cx="2119426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nl-NL" dirty="0"/>
              <a:t>W(ee) &amp; T(jes)</a:t>
            </a:r>
          </a:p>
          <a:p>
            <a:r>
              <a:rPr lang="nl-NL" dirty="0" err="1"/>
              <a:t>Nr</a:t>
            </a:r>
            <a:r>
              <a:rPr lang="nl-NL" dirty="0"/>
              <a:t> 6 november 2020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3BAC258-5DDD-4B0D-9F53-CBAE0016C500}"/>
              </a:ext>
            </a:extLst>
          </p:cNvPr>
          <p:cNvSpPr txBox="1"/>
          <p:nvPr/>
        </p:nvSpPr>
        <p:spPr>
          <a:xfrm>
            <a:off x="341517" y="0"/>
            <a:ext cx="11794379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Doe mee met het 3-bijeenkomsten durend professionaliserings-traject </a:t>
            </a:r>
          </a:p>
          <a:p>
            <a:r>
              <a:rPr lang="nl-NL" sz="2800" dirty="0"/>
              <a:t>Mijn OntdekRijk.</a:t>
            </a:r>
          </a:p>
          <a:p>
            <a:r>
              <a:rPr lang="nl-NL" sz="2800" dirty="0"/>
              <a:t>De eerste 3 bijeenkomsten zijn geweest en met succes!</a:t>
            </a:r>
          </a:p>
          <a:p>
            <a:endParaRPr lang="nl-NL" sz="2800" dirty="0"/>
          </a:p>
          <a:p>
            <a:r>
              <a:rPr lang="nl-NL" sz="2800" dirty="0"/>
              <a:t>De volgende 2 x 3 bijeenkomsten zijn al gepland:</a:t>
            </a:r>
          </a:p>
          <a:p>
            <a:endParaRPr lang="en-US" dirty="0"/>
          </a:p>
          <a:p>
            <a:r>
              <a:rPr lang="en-US" dirty="0" err="1"/>
              <a:t>Mijn</a:t>
            </a:r>
            <a:r>
              <a:rPr lang="en-US" dirty="0"/>
              <a:t> OntdekRijk 2</a:t>
            </a:r>
            <a:endParaRPr lang="en-US" sz="3600" b="1" dirty="0"/>
          </a:p>
          <a:p>
            <a:r>
              <a:rPr lang="en-US" dirty="0"/>
              <a:t>19 </a:t>
            </a:r>
            <a:r>
              <a:rPr lang="en-US" dirty="0" err="1"/>
              <a:t>januari</a:t>
            </a:r>
            <a:r>
              <a:rPr lang="en-US" dirty="0"/>
              <a:t> 2021</a:t>
            </a:r>
          </a:p>
          <a:p>
            <a:r>
              <a:rPr lang="en-US" dirty="0"/>
              <a:t>25 </a:t>
            </a:r>
            <a:r>
              <a:rPr lang="en-US" dirty="0" err="1"/>
              <a:t>februari</a:t>
            </a:r>
            <a:r>
              <a:rPr lang="en-US" dirty="0"/>
              <a:t> 2021                                   </a:t>
            </a:r>
            <a:r>
              <a:rPr lang="en-US" b="1" dirty="0" err="1"/>
              <a:t>Aanmelden</a:t>
            </a:r>
            <a:r>
              <a:rPr lang="en-US" b="1" dirty="0"/>
              <a:t> </a:t>
            </a:r>
            <a:r>
              <a:rPr lang="en-US" b="1" dirty="0" err="1"/>
              <a:t>vanaf</a:t>
            </a:r>
            <a:r>
              <a:rPr lang="en-US" b="1" dirty="0"/>
              <a:t> </a:t>
            </a:r>
            <a:r>
              <a:rPr lang="en-US" b="1" dirty="0" err="1"/>
              <a:t>vandaag</a:t>
            </a:r>
            <a:r>
              <a:rPr lang="en-US" b="1" dirty="0"/>
              <a:t> 25 November 2020!!!!! </a:t>
            </a:r>
          </a:p>
          <a:p>
            <a:r>
              <a:rPr lang="en-US" dirty="0"/>
              <a:t>22 </a:t>
            </a:r>
            <a:r>
              <a:rPr lang="en-US" dirty="0" err="1"/>
              <a:t>maart</a:t>
            </a:r>
            <a:r>
              <a:rPr lang="en-US" dirty="0"/>
              <a:t> 2021                                           </a:t>
            </a:r>
            <a:r>
              <a:rPr lang="nl-NL" sz="1800" u="sng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hlinkClick r:id="rId3"/>
              </a:rPr>
              <a:t>https://www.ontwikkelacademie.nu/workshops/2021-01-19-mijn-ontdekrijk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  <a:p>
            <a:r>
              <a:rPr lang="en-US" sz="2800" b="1" dirty="0"/>
              <a:t>                     </a:t>
            </a:r>
            <a:endParaRPr lang="en-US" sz="2800" dirty="0"/>
          </a:p>
          <a:p>
            <a:r>
              <a:rPr lang="en-US" dirty="0" err="1"/>
              <a:t>Mijn</a:t>
            </a:r>
            <a:r>
              <a:rPr lang="en-US" dirty="0"/>
              <a:t> OntdekRijk 3</a:t>
            </a:r>
          </a:p>
          <a:p>
            <a:r>
              <a:rPr lang="en-US" dirty="0"/>
              <a:t>13 April</a:t>
            </a:r>
          </a:p>
          <a:p>
            <a:r>
              <a:rPr lang="en-US" dirty="0"/>
              <a:t>7 </a:t>
            </a:r>
            <a:r>
              <a:rPr lang="en-US" dirty="0" err="1"/>
              <a:t>juni</a:t>
            </a:r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juli</a:t>
            </a:r>
            <a:endParaRPr lang="en-US" dirty="0"/>
          </a:p>
          <a:p>
            <a:endParaRPr lang="nl-NL" dirty="0"/>
          </a:p>
          <a:p>
            <a:r>
              <a:rPr lang="nl-NL" dirty="0">
                <a:hlinkClick r:id="rId4"/>
              </a:rPr>
              <a:t>https://www.techniekontdekrijk.nl/activiteiten/professionaliseringstraject</a:t>
            </a:r>
            <a:endParaRPr lang="nl-NL" dirty="0"/>
          </a:p>
          <a:p>
            <a:r>
              <a:rPr lang="nl-NL" dirty="0"/>
              <a:t>Op </a:t>
            </a:r>
            <a:r>
              <a:rPr lang="nl-NL" dirty="0">
                <a:hlinkClick r:id="rId5"/>
              </a:rPr>
              <a:t>www.ontwikkelacademie.nu</a:t>
            </a:r>
            <a:r>
              <a:rPr lang="nl-NL" dirty="0"/>
              <a:t> kun je je vanaf 25 november 2020 inschrijven.</a:t>
            </a:r>
          </a:p>
          <a:p>
            <a:endParaRPr lang="en-US" dirty="0"/>
          </a:p>
          <a:p>
            <a:r>
              <a:rPr lang="en-US" dirty="0"/>
              <a:t>	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" name="Afbeelding 18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C692139F-EABC-4F7F-A1CF-2FF78FFA1D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2" y="415733"/>
            <a:ext cx="3301731" cy="1477849"/>
          </a:xfrm>
          <a:prstGeom prst="rect">
            <a:avLst/>
          </a:prstGeom>
        </p:spPr>
      </p:pic>
      <p:sp>
        <p:nvSpPr>
          <p:cNvPr id="3" name="Vierkante haak rechts 2">
            <a:extLst>
              <a:ext uri="{FF2B5EF4-FFF2-40B4-BE49-F238E27FC236}">
                <a16:creationId xmlns:a16="http://schemas.microsoft.com/office/drawing/2014/main" id="{C3660D48-13D0-4BC4-A5DE-D7D0ACBB0885}"/>
              </a:ext>
            </a:extLst>
          </p:cNvPr>
          <p:cNvSpPr/>
          <p:nvPr/>
        </p:nvSpPr>
        <p:spPr>
          <a:xfrm>
            <a:off x="2363056" y="2551011"/>
            <a:ext cx="821933" cy="1133194"/>
          </a:xfrm>
          <a:prstGeom prst="rightBracket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1A8749ED-5D1F-4D37-A7D0-56B8EF9A7737}"/>
              </a:ext>
            </a:extLst>
          </p:cNvPr>
          <p:cNvSpPr/>
          <p:nvPr/>
        </p:nvSpPr>
        <p:spPr>
          <a:xfrm>
            <a:off x="3394426" y="2197894"/>
            <a:ext cx="8067376" cy="1927879"/>
          </a:xfrm>
          <a:prstGeom prst="ellipse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DBDE781-6D9B-4023-AA9A-3A966EBE4872}"/>
              </a:ext>
            </a:extLst>
          </p:cNvPr>
          <p:cNvCxnSpPr>
            <a:cxnSpLocks/>
          </p:cNvCxnSpPr>
          <p:nvPr/>
        </p:nvCxnSpPr>
        <p:spPr>
          <a:xfrm>
            <a:off x="3184989" y="3117608"/>
            <a:ext cx="209437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00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567679"/>
            <a:ext cx="1391920" cy="12903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C1ACDC39-F976-4182-9960-5AE57008A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4345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9CB1FD-B367-444C-B81A-A120C490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9171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DEA2EA9-6075-4E4E-9767-1D4E7D453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556549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altLang="nl-NL" dirty="0"/>
          </a:p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F502583-78A0-4905-9666-14E5E4D74DD5}"/>
              </a:ext>
            </a:extLst>
          </p:cNvPr>
          <p:cNvSpPr/>
          <p:nvPr/>
        </p:nvSpPr>
        <p:spPr>
          <a:xfrm>
            <a:off x="8355749" y="5941149"/>
            <a:ext cx="2119426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nl-NL" dirty="0"/>
              <a:t>W(ee) &amp; T(jes)</a:t>
            </a:r>
          </a:p>
          <a:p>
            <a:r>
              <a:rPr lang="nl-NL" dirty="0" err="1"/>
              <a:t>Nr</a:t>
            </a:r>
            <a:r>
              <a:rPr lang="nl-NL" dirty="0"/>
              <a:t> 6 november 2020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A30EB1B-F54F-4387-9F99-5FBCB104E2E3}"/>
              </a:ext>
            </a:extLst>
          </p:cNvPr>
          <p:cNvSpPr txBox="1"/>
          <p:nvPr/>
        </p:nvSpPr>
        <p:spPr>
          <a:xfrm>
            <a:off x="474002" y="1658568"/>
            <a:ext cx="76581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/>
              <a:t>Mijn OntdekRijk</a:t>
            </a:r>
          </a:p>
          <a:p>
            <a:endParaRPr lang="nl-NL" dirty="0"/>
          </a:p>
          <a:p>
            <a:r>
              <a:rPr lang="nl-NL" dirty="0"/>
              <a:t>Degenen die een ronde niet af hebben kunnen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/>
              <a:t>ronden, mogen bij volgende rondes in 2020-2021 aansluiten bij de gemiste bijeenkomst om alsnog de inspiratie op te doen. </a:t>
            </a:r>
          </a:p>
          <a:p>
            <a:endParaRPr lang="nl-NL" dirty="0"/>
          </a:p>
          <a:p>
            <a:r>
              <a:rPr lang="nl-NL" dirty="0"/>
              <a:t>Kies zelf bij welke ronde je wilt aansluiten.</a:t>
            </a:r>
          </a:p>
          <a:p>
            <a:r>
              <a:rPr lang="nl-NL" dirty="0"/>
              <a:t>De data vind je op onze site</a:t>
            </a:r>
          </a:p>
          <a:p>
            <a:r>
              <a:rPr lang="nl-NL" dirty="0">
                <a:hlinkClick r:id="rId3"/>
              </a:rPr>
              <a:t>https://www.techniekontdekrijk.nl/activiteiten/professionaliseringstraject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Aanmelden: stuur een mail naar </a:t>
            </a:r>
            <a:r>
              <a:rPr lang="nl-NL" dirty="0">
                <a:hlinkClick r:id="rId4"/>
              </a:rPr>
              <a:t>info@techniekontdekrijk.nl</a:t>
            </a:r>
            <a:endParaRPr lang="nl-NL" dirty="0"/>
          </a:p>
          <a:p>
            <a:endParaRPr lang="nl-NL" dirty="0"/>
          </a:p>
        </p:txBody>
      </p:sp>
      <p:pic>
        <p:nvPicPr>
          <p:cNvPr id="8" name="Afbeelding 7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8FBF81EE-30DC-4A15-921C-DC2AABDCD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079" y="916851"/>
            <a:ext cx="3884767" cy="17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93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567679"/>
            <a:ext cx="1391920" cy="12903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C1ACDC39-F976-4182-9960-5AE57008A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4345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9CB1FD-B367-444C-B81A-A120C490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9171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DEA2EA9-6075-4E4E-9767-1D4E7D453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556549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altLang="nl-NL" dirty="0"/>
          </a:p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F502583-78A0-4905-9666-14E5E4D74DD5}"/>
              </a:ext>
            </a:extLst>
          </p:cNvPr>
          <p:cNvSpPr/>
          <p:nvPr/>
        </p:nvSpPr>
        <p:spPr>
          <a:xfrm>
            <a:off x="8480605" y="5888658"/>
            <a:ext cx="2066528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nl-NL" dirty="0"/>
              <a:t>W(ee) &amp; T(jes)</a:t>
            </a:r>
          </a:p>
          <a:p>
            <a:r>
              <a:rPr lang="nl-NL" dirty="0" err="1"/>
              <a:t>Nr</a:t>
            </a:r>
            <a:r>
              <a:rPr lang="nl-NL" dirty="0"/>
              <a:t> 6 november2020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2F6A7BA-7348-4208-8DB8-8B8D7A0DE1D0}"/>
              </a:ext>
            </a:extLst>
          </p:cNvPr>
          <p:cNvSpPr txBox="1"/>
          <p:nvPr/>
        </p:nvSpPr>
        <p:spPr>
          <a:xfrm>
            <a:off x="1050728" y="3474711"/>
            <a:ext cx="846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12 november 2020……helaas is deze niet doorgegaan </a:t>
            </a:r>
            <a:r>
              <a:rPr lang="nl-NL" dirty="0" err="1"/>
              <a:t>ivm</a:t>
            </a:r>
            <a:r>
              <a:rPr lang="nl-NL" dirty="0"/>
              <a:t> corona-maatregelen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3BAC258-5DDD-4B0D-9F53-CBAE0016C500}"/>
              </a:ext>
            </a:extLst>
          </p:cNvPr>
          <p:cNvSpPr txBox="1"/>
          <p:nvPr/>
        </p:nvSpPr>
        <p:spPr>
          <a:xfrm>
            <a:off x="1125898" y="758711"/>
            <a:ext cx="102903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Kom naar onze inspiratie-avonden. </a:t>
            </a:r>
          </a:p>
          <a:p>
            <a:endParaRPr lang="nl-NL" sz="3200" dirty="0"/>
          </a:p>
          <a:p>
            <a:r>
              <a:rPr lang="nl-NL" dirty="0">
                <a:hlinkClick r:id="rId3"/>
              </a:rPr>
              <a:t>https://www.techniekontdekrijk.nl/activiteiten/inspiratiebijeenkomsten/</a:t>
            </a:r>
            <a:endParaRPr lang="nl-NL" dirty="0"/>
          </a:p>
          <a:p>
            <a:r>
              <a:rPr lang="nl-NL" dirty="0"/>
              <a:t>Op </a:t>
            </a:r>
            <a:r>
              <a:rPr lang="nl-NL" dirty="0">
                <a:hlinkClick r:id="rId4"/>
              </a:rPr>
              <a:t>www.ontwikkelacademie.nu</a:t>
            </a:r>
            <a:r>
              <a:rPr lang="nl-NL" dirty="0"/>
              <a:t> kun je je </a:t>
            </a:r>
            <a:r>
              <a:rPr lang="nl-NL" dirty="0" err="1"/>
              <a:t>tzt</a:t>
            </a:r>
            <a:r>
              <a:rPr lang="nl-NL" dirty="0"/>
              <a:t> inschrijven.</a:t>
            </a:r>
          </a:p>
          <a:p>
            <a:endParaRPr lang="nl-NL" dirty="0"/>
          </a:p>
          <a:p>
            <a:endParaRPr lang="en-US" sz="32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E7D9C39-FED4-4C45-A2C9-317CE5EC6FA7}"/>
              </a:ext>
            </a:extLst>
          </p:cNvPr>
          <p:cNvSpPr txBox="1"/>
          <p:nvPr/>
        </p:nvSpPr>
        <p:spPr>
          <a:xfrm>
            <a:off x="1125898" y="4371285"/>
            <a:ext cx="282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14 juni 2021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780332C-0C20-4296-83A6-DBDBE4516C18}"/>
              </a:ext>
            </a:extLst>
          </p:cNvPr>
          <p:cNvSpPr txBox="1"/>
          <p:nvPr/>
        </p:nvSpPr>
        <p:spPr>
          <a:xfrm>
            <a:off x="1125898" y="3900676"/>
            <a:ext cx="240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9 maart 2021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C7F592E-1B15-4728-8C04-2EEB755C9E9D}"/>
              </a:ext>
            </a:extLst>
          </p:cNvPr>
          <p:cNvSpPr txBox="1"/>
          <p:nvPr/>
        </p:nvSpPr>
        <p:spPr>
          <a:xfrm>
            <a:off x="1125898" y="2612758"/>
            <a:ext cx="7420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 deze eruit gaan zien, fysiek op onze locatie of online, dat gaan wij bespreken. Ze zullen in ieder geval, als nog nodig,  </a:t>
            </a:r>
            <a:r>
              <a:rPr lang="nl-NL" dirty="0" err="1"/>
              <a:t>Coronaproof</a:t>
            </a:r>
            <a:r>
              <a:rPr lang="nl-NL" dirty="0"/>
              <a:t> zijn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452A6B0-78C3-4358-A4E2-783B24C859FE}"/>
              </a:ext>
            </a:extLst>
          </p:cNvPr>
          <p:cNvSpPr txBox="1"/>
          <p:nvPr/>
        </p:nvSpPr>
        <p:spPr>
          <a:xfrm>
            <a:off x="4100630" y="4917108"/>
            <a:ext cx="2610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70C0"/>
                </a:solidFill>
              </a:rPr>
              <a:t>Noteer deze data alvast!!!!</a:t>
            </a:r>
          </a:p>
        </p:txBody>
      </p:sp>
    </p:spTree>
    <p:extLst>
      <p:ext uri="{BB962C8B-B14F-4D97-AF65-F5344CB8AC3E}">
        <p14:creationId xmlns:p14="http://schemas.microsoft.com/office/powerpoint/2010/main" val="327391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567679"/>
            <a:ext cx="1391920" cy="12903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C1ACDC39-F976-4182-9960-5AE57008A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4345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9CB1FD-B367-444C-B81A-A120C490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9171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DEA2EA9-6075-4E4E-9767-1D4E7D453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556549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altLang="nl-NL" dirty="0"/>
          </a:p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F502583-78A0-4905-9666-14E5E4D74DD5}"/>
              </a:ext>
            </a:extLst>
          </p:cNvPr>
          <p:cNvSpPr/>
          <p:nvPr/>
        </p:nvSpPr>
        <p:spPr>
          <a:xfrm>
            <a:off x="8512911" y="5853877"/>
            <a:ext cx="2119426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nl-NL" dirty="0"/>
              <a:t>W(ee) &amp; T(jes)</a:t>
            </a:r>
          </a:p>
          <a:p>
            <a:r>
              <a:rPr lang="nl-NL" dirty="0" err="1"/>
              <a:t>Nr</a:t>
            </a:r>
            <a:r>
              <a:rPr lang="nl-NL" dirty="0"/>
              <a:t> 6 november 2020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A30EB1B-F54F-4387-9F99-5FBCB104E2E3}"/>
              </a:ext>
            </a:extLst>
          </p:cNvPr>
          <p:cNvSpPr txBox="1"/>
          <p:nvPr/>
        </p:nvSpPr>
        <p:spPr>
          <a:xfrm>
            <a:off x="533870" y="184511"/>
            <a:ext cx="96695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/>
              <a:t>W&amp;T op jouw school</a:t>
            </a:r>
          </a:p>
          <a:p>
            <a:endParaRPr lang="nl-NL" b="1" dirty="0"/>
          </a:p>
          <a:p>
            <a:r>
              <a:rPr lang="nl-NL" b="1" dirty="0"/>
              <a:t>Techniekpact 2020 geeft aan dat W&amp;T op alle basisscholen in Nederland geïntegreerd in het programma aangeboden moet worden. Inmiddels is het Techniekpact doorontwikkeld </a:t>
            </a:r>
            <a:r>
              <a:rPr lang="nl-NL" b="1" dirty="0">
                <a:hlinkClick r:id="rId3"/>
              </a:rPr>
              <a:t>https://www.techniekpact.nl/doorontwikkeling-techniekpact-2020</a:t>
            </a:r>
            <a:r>
              <a:rPr lang="nl-NL" b="1" dirty="0"/>
              <a:t> </a:t>
            </a:r>
          </a:p>
          <a:p>
            <a:endParaRPr lang="nl-NL" b="1" dirty="0"/>
          </a:p>
          <a:p>
            <a:r>
              <a:rPr lang="nl-NL" b="1" dirty="0"/>
              <a:t>2020 is bijna voorbij, maar hopelijk heb je met jouw school en collega’s de start al gemaakt en we gaan door met de implementatie van W&amp;T.</a:t>
            </a:r>
          </a:p>
          <a:p>
            <a:r>
              <a:rPr lang="nl-NL" b="1" dirty="0"/>
              <a:t>Wij kunnen het volgende voor je/jullie betekenen: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Inspiratie workshops voor jouw hele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Aansluiten bij een vergadering waarbij W&amp;T op de agenda staat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Gesprekken met jou en/of collega’s over hoe verder met W&amp;T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Een studiedag of deel daarvan verzorgen/mee inrichten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Brainstormen over fysieke ruimtes voor W&amp;T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Contacten leggen met collega’s en andere scholen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Beantwoorden van vragen en meedenken over uitdagingen passend bij je thema’s/projecten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Inspiratie en ideeën brengen</a:t>
            </a:r>
            <a:endParaRPr lang="nl-NL" dirty="0"/>
          </a:p>
          <a:p>
            <a:endParaRPr lang="nl-NL" dirty="0"/>
          </a:p>
        </p:txBody>
      </p:sp>
      <p:pic>
        <p:nvPicPr>
          <p:cNvPr id="2050" name="Picture 2" descr="Gratis Blauwe Knop 3d Realistische Vierkante Geïsoleerde Royalty ...">
            <a:extLst>
              <a:ext uri="{FF2B5EF4-FFF2-40B4-BE49-F238E27FC236}">
                <a16:creationId xmlns:a16="http://schemas.microsoft.com/office/drawing/2014/main" id="{0E1602C0-E24B-4F0E-89F0-9A710A046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67" y="3583277"/>
            <a:ext cx="2517933" cy="10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Vierkante haak rechts 6">
            <a:extLst>
              <a:ext uri="{FF2B5EF4-FFF2-40B4-BE49-F238E27FC236}">
                <a16:creationId xmlns:a16="http://schemas.microsoft.com/office/drawing/2014/main" id="{BFCA8136-1902-48D3-BD31-491A7BF5EEAF}"/>
              </a:ext>
            </a:extLst>
          </p:cNvPr>
          <p:cNvSpPr/>
          <p:nvPr/>
        </p:nvSpPr>
        <p:spPr>
          <a:xfrm>
            <a:off x="9356866" y="3322788"/>
            <a:ext cx="431515" cy="222344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64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567679"/>
            <a:ext cx="1391920" cy="12903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C1ACDC39-F976-4182-9960-5AE57008A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4345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9CB1FD-B367-444C-B81A-A120C490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9171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DEA2EA9-6075-4E4E-9767-1D4E7D453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556549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altLang="nl-NL" dirty="0"/>
          </a:p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F502583-78A0-4905-9666-14E5E4D74DD5}"/>
              </a:ext>
            </a:extLst>
          </p:cNvPr>
          <p:cNvSpPr/>
          <p:nvPr/>
        </p:nvSpPr>
        <p:spPr>
          <a:xfrm>
            <a:off x="8299423" y="5670865"/>
            <a:ext cx="2119426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nl-NL" dirty="0"/>
              <a:t>W(ee) &amp; T(jes)</a:t>
            </a:r>
          </a:p>
          <a:p>
            <a:r>
              <a:rPr lang="nl-NL" dirty="0" err="1"/>
              <a:t>Nr</a:t>
            </a:r>
            <a:r>
              <a:rPr lang="nl-NL" dirty="0"/>
              <a:t> 6 november 2020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687DDB6-2053-4A2A-A434-29EE5E32D84B}"/>
              </a:ext>
            </a:extLst>
          </p:cNvPr>
          <p:cNvSpPr txBox="1"/>
          <p:nvPr/>
        </p:nvSpPr>
        <p:spPr>
          <a:xfrm>
            <a:off x="1526583" y="1187135"/>
            <a:ext cx="723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B58B7F4-E34C-4369-92CB-5EA75AF37273}"/>
              </a:ext>
            </a:extLst>
          </p:cNvPr>
          <p:cNvSpPr txBox="1"/>
          <p:nvPr/>
        </p:nvSpPr>
        <p:spPr>
          <a:xfrm rot="20357746">
            <a:off x="1506967" y="-60631"/>
            <a:ext cx="635970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/>
          </a:p>
          <a:p>
            <a:r>
              <a:rPr lang="nl-NL" sz="8800" dirty="0">
                <a:solidFill>
                  <a:srgbClr val="0070C0"/>
                </a:solidFill>
              </a:rPr>
              <a:t>Leuke </a:t>
            </a:r>
          </a:p>
          <a:p>
            <a:r>
              <a:rPr lang="nl-NL" sz="8800" dirty="0">
                <a:solidFill>
                  <a:srgbClr val="0070C0"/>
                </a:solidFill>
              </a:rPr>
              <a:t>ideeën ???</a:t>
            </a:r>
          </a:p>
          <a:p>
            <a:r>
              <a:rPr lang="nl-NL" sz="8800" dirty="0">
                <a:solidFill>
                  <a:srgbClr val="0070C0"/>
                </a:solidFill>
              </a:rPr>
              <a:t>Klik nog even verder! </a:t>
            </a:r>
          </a:p>
          <a:p>
            <a:endParaRPr lang="nl-NL" sz="36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55ED586A-FAF2-4CBD-B5A1-6A977F00204B}"/>
              </a:ext>
            </a:extLst>
          </p:cNvPr>
          <p:cNvSpPr/>
          <p:nvPr/>
        </p:nvSpPr>
        <p:spPr>
          <a:xfrm rot="20743512">
            <a:off x="171796" y="74289"/>
            <a:ext cx="8843636" cy="6702831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8983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567679"/>
            <a:ext cx="1391920" cy="12903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C1ACDC39-F976-4182-9960-5AE57008A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4345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9CB1FD-B367-444C-B81A-A120C490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9171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DEA2EA9-6075-4E4E-9767-1D4E7D453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556549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altLang="nl-NL" dirty="0"/>
          </a:p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F502583-78A0-4905-9666-14E5E4D74DD5}"/>
              </a:ext>
            </a:extLst>
          </p:cNvPr>
          <p:cNvSpPr/>
          <p:nvPr/>
        </p:nvSpPr>
        <p:spPr>
          <a:xfrm>
            <a:off x="8299423" y="5670865"/>
            <a:ext cx="2119426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nl-NL" dirty="0"/>
              <a:t>W(ee) &amp; T(jes)</a:t>
            </a:r>
          </a:p>
          <a:p>
            <a:r>
              <a:rPr lang="nl-NL" dirty="0" err="1"/>
              <a:t>Nr</a:t>
            </a:r>
            <a:r>
              <a:rPr lang="nl-NL" dirty="0"/>
              <a:t> 6 november 2020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687DDB6-2053-4A2A-A434-29EE5E32D84B}"/>
              </a:ext>
            </a:extLst>
          </p:cNvPr>
          <p:cNvSpPr txBox="1"/>
          <p:nvPr/>
        </p:nvSpPr>
        <p:spPr>
          <a:xfrm>
            <a:off x="1526583" y="1187135"/>
            <a:ext cx="723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9DB3014-91AB-44CE-8467-407E3A7A5A45}"/>
              </a:ext>
            </a:extLst>
          </p:cNvPr>
          <p:cNvSpPr txBox="1"/>
          <p:nvPr/>
        </p:nvSpPr>
        <p:spPr>
          <a:xfrm>
            <a:off x="660400" y="632415"/>
            <a:ext cx="105791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Miniatuur </a:t>
            </a:r>
            <a:r>
              <a:rPr lang="nl-NL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Opstoetje</a:t>
            </a:r>
            <a:r>
              <a:rPr lang="nl-N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doe je mee?</a:t>
            </a:r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Toch nog een beetje carnaval, dat zou leuk zijn voor jong en oud. Daarom is er in Tilburg ’T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opstoetje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2021. Met dit idee van C.V. Tis Veur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Mekoar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maken we samen een kleine versie van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d’n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opstoet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Met Playmobil, hout, Lego, papier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maché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K’nex en andere materialen maken we samen een vrolijke optocht die dwars door Ontdekstation013 gaat rijden.</a:t>
            </a:r>
            <a:b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Dat zetten we op film en zo kan iedereen thuis meegenieten van ’t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Opstoetje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2021. </a:t>
            </a:r>
          </a:p>
          <a:p>
            <a:endParaRPr lang="nl-NL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Heb je interesse, stuur dan </a:t>
            </a:r>
          </a:p>
          <a:p>
            <a:r>
              <a:rPr lang="nl-N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voor 11 december a.s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een mailtje aan </a:t>
            </a: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opstoetje@iwayadvies.nl</a:t>
            </a:r>
            <a:endParaRPr lang="nl-NL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nl-NL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nl-NL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Ons doel: Toch </a:t>
            </a:r>
            <a:r>
              <a:rPr lang="nl-NL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unnen</a:t>
            </a:r>
            <a:r>
              <a:rPr lang="nl-NL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NL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Opstoet</a:t>
            </a:r>
            <a:r>
              <a:rPr lang="nl-NL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2021! </a:t>
            </a:r>
          </a:p>
          <a:p>
            <a:r>
              <a:rPr lang="nl-NL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Doet jouw school ook mee?</a:t>
            </a:r>
          </a:p>
          <a:p>
            <a:endParaRPr lang="nl-NL" sz="3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nl-NL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nl-N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Meer info: </a:t>
            </a:r>
            <a:r>
              <a:rPr lang="nl-NL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https://www.techniekontdekrijk.nl/aan-deze-opstoet-wil-je-meedoen-t-opstoetje-2021/</a:t>
            </a:r>
            <a:endParaRPr lang="nl-NL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nl-NL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nl-NL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112A246-4D20-47B4-BF0B-8951E202597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7799" y="2700467"/>
            <a:ext cx="3374261" cy="1734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43013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1444</Words>
  <Application>Microsoft Office PowerPoint</Application>
  <PresentationFormat>Breedbeeld</PresentationFormat>
  <Paragraphs>216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inherit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Annelies van Helvoort</dc:creator>
  <cp:lastModifiedBy>Annelies van Helvoort</cp:lastModifiedBy>
  <cp:revision>75</cp:revision>
  <dcterms:created xsi:type="dcterms:W3CDTF">2019-12-11T13:10:55Z</dcterms:created>
  <dcterms:modified xsi:type="dcterms:W3CDTF">2020-11-25T10:53:28Z</dcterms:modified>
</cp:coreProperties>
</file>