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96" r:id="rId4"/>
    <p:sldId id="298" r:id="rId5"/>
    <p:sldId id="288" r:id="rId6"/>
    <p:sldId id="289" r:id="rId7"/>
    <p:sldId id="278" r:id="rId8"/>
    <p:sldId id="290" r:id="rId9"/>
    <p:sldId id="274" r:id="rId10"/>
    <p:sldId id="268" r:id="rId11"/>
    <p:sldId id="27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es van Helvoort" initials="AvH" lastIdx="1" clrIdx="0">
    <p:extLst>
      <p:ext uri="{19B8F6BF-5375-455C-9EA6-DF929625EA0E}">
        <p15:presenceInfo xmlns:p15="http://schemas.microsoft.com/office/powerpoint/2012/main" userId="3312b3e43a4c5e7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7FC0C4-691C-4974-B50E-C4E8E1BABC31}" v="36" dt="2020-08-24T09:41:52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3D05B-AFFD-4F49-B682-1F1974CA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24415AA-1C28-4712-AA72-91A1E2B3F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D5145A-80F1-4AE4-94E0-94A14FAC2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B50707-B920-4B65-9CD0-C15355A49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4ADFEA-BB30-4DA8-9776-1747B64E8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51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753DDE-AC9E-4F32-9807-CEC9C0E4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9BC073-733E-40F4-A123-158DB8170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24AE87-6FB4-4C5B-903E-8A0E045A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0785BF-2C7A-490D-B28A-9303B775B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3B15F8-4DC5-4A5E-9D5E-101CD116A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190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F3ECDAA-9DCC-435F-92AA-D3B56937C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F273F7A-2DD3-43F4-B3B1-71DE04D0B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9AF595-5C4E-418F-9B52-3C2DFFFD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08ADDA-4DD4-49AB-84C8-D20F224B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021FF3-E556-464F-9393-1741E820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379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4EC85E-6C4B-4412-A500-6098C888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9AED10-C248-4248-BBD2-0566ACA83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0C46D7-3A58-4CBC-BC17-3E4E7CE76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39F90B-5A85-4CDA-A8C6-EEAC0F0E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202819-A3FD-4D1D-8598-8BF794ED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0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3EAECD-8B52-4BD9-B13C-CAB2A067A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519451-9A2D-43D1-901D-C4E20DD10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020A2A-D6A1-40F1-9781-4E49EC6FE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53D65D-2039-4D36-B934-473926E5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6D1B70-F299-4E49-9B59-F559BC0C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57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C59600-EE08-474E-8186-C4F96E0B8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D7AF5B-EF97-486D-8A7C-5A0C3F4FA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74742E-B4E9-4F3A-9ADE-D6067417C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4E5D713-45FF-44C1-B867-6871AE204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4A31C8-B671-48AF-B83F-A5213C3A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5C343B-F392-482E-A197-C6E200A02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61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AD7BA-9A3A-40D9-AE2E-22F6A818F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CA46C6-8755-4BE4-A382-4F1B15BEA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E87BD81-E053-4464-9AD8-767B7E7C8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AE32DD7-D1D3-4C19-933A-A64702D16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ADB385C-C341-4DB2-829A-7A2EB1A3C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52BAE6B-3075-4E5C-90DF-CFE6C6407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92895D9-8FF5-40C5-B21F-2DCC6A7BE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FBD039A-B563-4ED2-ABB6-CA0B84981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16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84EB11-E5B4-4F70-999B-2C4CC4E01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1EE0D6E-BEA4-427B-8E10-91C18D769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809E97F-591D-4114-AEBC-905EB2AC7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F9427D-3EDE-4E95-A67A-57D050048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457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DADF230-EB57-4375-A3ED-841B9963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1BFA9F-A2F9-4F2F-AB66-57886268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87C78A-0EDF-4F0D-9079-7F445FAAB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74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835292-EC4F-45BE-A5EB-3C2453925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451AC2-D94C-4D11-AD67-97B36FC9D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E136C20-F949-4234-A72D-2A3FA2A06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258E3E2-674D-4CC3-8B74-F97ADB674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3E05854-6F31-41D7-9284-8CAF82B6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E8C431-2B8E-4899-968B-ECC79B96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66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2BA69-C8D5-456D-B1CD-247A70868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6B3016E-1FC9-4063-A32A-C232856ED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3127DD4-14D8-4407-A5E4-00258FF89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794AFC-876F-48C0-B388-BA7934E2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6ABF5F-361E-4862-8313-7BA9F2B17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44FB55-FAAB-48C8-A3C4-543CE8E6A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46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4F8F882-02DB-4DE5-8122-308D95FF5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5B71CC4-33C1-45F2-8B88-41D0DD58D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3378E0-4532-40AB-B7DE-860C5926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50577-70F3-4F22-BAC4-E3D360DCF865}" type="datetimeFigureOut">
              <a:rPr lang="nl-NL" smtClean="0"/>
              <a:t>24-8-2020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A7BDED-C9ED-42AB-A8C4-9389A3B71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7AE4C7-698E-487A-8C34-4EDBD050F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3D743-9F6C-40C0-9AD7-605C5EDE68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350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iekontdekrijk.nl/" TargetMode="External"/><Relationship Id="rId7" Type="http://schemas.openxmlformats.org/officeDocument/2006/relationships/hyperlink" Target="mailto:laudybrouwer@techniekontdekrijk.n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nneliesvanhelvoort@techniekontdekrijk.nl" TargetMode="External"/><Relationship Id="rId5" Type="http://schemas.openxmlformats.org/officeDocument/2006/relationships/hyperlink" Target="mailto:info@techniekontdekrijk.nl" TargetMode="External"/><Relationship Id="rId4" Type="http://schemas.openxmlformats.org/officeDocument/2006/relationships/hyperlink" Target="https://www.facebook.com/TechniekOntdekRijk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echniekontdekrijk.nl/plannen-groepsbezoe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techniekontdekrijk.n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niekontdekrijk.nl/activiteiten/inspiratiebijeenkomste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ntwikkelacademie.nu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niekontdekrijk.nl/activiteiten/professionaliseringstrajec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ontwikkelacademie.nu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niekontdekrijk.nl/activiteiten/professionaliseringstrajec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info@techniekontdekrijk.n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techniekontdekrijk.n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mailto:anneliesvanhelvoort@techniekontdekrijk.nl" TargetMode="External"/><Relationship Id="rId4" Type="http://schemas.openxmlformats.org/officeDocument/2006/relationships/hyperlink" Target="mailto:laudybrouwer@techniekontdekrijk.n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1CB31ADA-9E10-4AFD-96C0-A6DDB1C99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880" y="3431833"/>
            <a:ext cx="5303520" cy="1844040"/>
          </a:xfrm>
        </p:spPr>
        <p:txBody>
          <a:bodyPr>
            <a:normAutofit/>
          </a:bodyPr>
          <a:lstStyle/>
          <a:p>
            <a:r>
              <a:rPr lang="nl-NL" sz="4000" dirty="0"/>
              <a:t>Techniek OntdekRijk</a:t>
            </a:r>
          </a:p>
          <a:p>
            <a:r>
              <a:rPr lang="nl-NL" sz="4000" dirty="0"/>
              <a:t>W(ee) &amp; T(jes)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9C11756-2516-4C28-BCF4-C5BA6DD837F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80" y="875664"/>
            <a:ext cx="4439920" cy="398081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F90D6721-BDA5-414F-A981-253B66641894}"/>
              </a:ext>
            </a:extLst>
          </p:cNvPr>
          <p:cNvSpPr txBox="1"/>
          <p:nvPr/>
        </p:nvSpPr>
        <p:spPr>
          <a:xfrm>
            <a:off x="1148080" y="5709920"/>
            <a:ext cx="3779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Zet op diavoorstelling en klik verder.</a:t>
            </a:r>
          </a:p>
          <a:p>
            <a:r>
              <a:rPr lang="nl-NL" dirty="0"/>
              <a:t>Zo kom je alle nieuws tegen!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41647C2-E26A-4ED7-921D-2510F8310A55}"/>
              </a:ext>
            </a:extLst>
          </p:cNvPr>
          <p:cNvSpPr/>
          <p:nvPr/>
        </p:nvSpPr>
        <p:spPr>
          <a:xfrm>
            <a:off x="477519" y="5181600"/>
            <a:ext cx="4662371" cy="1584960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80ABA9AF-856B-419A-BC41-FECF898CB595}"/>
              </a:ext>
            </a:extLst>
          </p:cNvPr>
          <p:cNvSpPr/>
          <p:nvPr/>
        </p:nvSpPr>
        <p:spPr>
          <a:xfrm>
            <a:off x="7821922" y="838200"/>
            <a:ext cx="2578736" cy="838201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E13D8E1-AEEF-4D73-94CC-2322E7AE4590}"/>
              </a:ext>
            </a:extLst>
          </p:cNvPr>
          <p:cNvSpPr txBox="1"/>
          <p:nvPr/>
        </p:nvSpPr>
        <p:spPr>
          <a:xfrm>
            <a:off x="8422640" y="1068705"/>
            <a:ext cx="1544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augustus 2020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EAC8495-80B0-44FD-B1CC-638A2E2C472E}"/>
              </a:ext>
            </a:extLst>
          </p:cNvPr>
          <p:cNvSpPr/>
          <p:nvPr/>
        </p:nvSpPr>
        <p:spPr>
          <a:xfrm>
            <a:off x="9511982" y="5359000"/>
            <a:ext cx="1077610" cy="615080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D6899C0-AED4-4837-B3B1-E2F3B7C5AA5C}"/>
              </a:ext>
            </a:extLst>
          </p:cNvPr>
          <p:cNvSpPr txBox="1"/>
          <p:nvPr/>
        </p:nvSpPr>
        <p:spPr>
          <a:xfrm>
            <a:off x="9754386" y="5525254"/>
            <a:ext cx="107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NR 5</a:t>
            </a:r>
          </a:p>
        </p:txBody>
      </p:sp>
    </p:spTree>
    <p:extLst>
      <p:ext uri="{BB962C8B-B14F-4D97-AF65-F5344CB8AC3E}">
        <p14:creationId xmlns:p14="http://schemas.microsoft.com/office/powerpoint/2010/main" val="4055263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224" y="5429249"/>
            <a:ext cx="1496695" cy="142875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31462D3-6FC0-406B-8D76-3E932DC6DAAF}"/>
              </a:ext>
            </a:extLst>
          </p:cNvPr>
          <p:cNvSpPr txBox="1"/>
          <p:nvPr/>
        </p:nvSpPr>
        <p:spPr>
          <a:xfrm>
            <a:off x="688975" y="1712684"/>
            <a:ext cx="568642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>
                <a:solidFill>
                  <a:srgbClr val="00B0F0"/>
                </a:solidFill>
              </a:rPr>
              <a:t>Vragen staat vrij</a:t>
            </a:r>
          </a:p>
          <a:p>
            <a:endParaRPr lang="nl-NL" dirty="0">
              <a:solidFill>
                <a:srgbClr val="FFFF00"/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hlinkClick r:id="rId3"/>
              </a:rPr>
              <a:t>www.techniekontdekrijk.nl</a:t>
            </a:r>
            <a:endParaRPr lang="nl-NL" dirty="0"/>
          </a:p>
          <a:p>
            <a:r>
              <a:rPr lang="nl-NL" dirty="0">
                <a:hlinkClick r:id="rId4"/>
              </a:rPr>
              <a:t>https://www.facebook.com/TechniekOntdekRijk/</a:t>
            </a:r>
            <a:endParaRPr lang="nl-NL" dirty="0"/>
          </a:p>
          <a:p>
            <a:endParaRPr lang="nl-NL" dirty="0"/>
          </a:p>
          <a:p>
            <a:r>
              <a:rPr lang="nl-NL" dirty="0">
                <a:hlinkClick r:id="rId5"/>
              </a:rPr>
              <a:t>info@techniekontdekrijk.nl</a:t>
            </a:r>
            <a:endParaRPr lang="nl-NL" dirty="0"/>
          </a:p>
          <a:p>
            <a:r>
              <a:rPr lang="nl-NL" dirty="0">
                <a:hlinkClick r:id="rId6"/>
              </a:rPr>
              <a:t>anneliesvanhelvoort@techniekontdekrijk.nl</a:t>
            </a:r>
            <a:endParaRPr lang="nl-NL" dirty="0"/>
          </a:p>
          <a:p>
            <a:r>
              <a:rPr lang="nl-NL" dirty="0">
                <a:hlinkClick r:id="rId7"/>
              </a:rPr>
              <a:t>laudybrouwer@techniekontdekrijk.nl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solidFill>
                  <a:srgbClr val="0070C0"/>
                </a:solidFill>
              </a:rPr>
              <a:t>Tel: 06-303066526   (Annelies)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C790DC6D-26F4-4548-BA98-6B0005EF58AA}"/>
              </a:ext>
            </a:extLst>
          </p:cNvPr>
          <p:cNvSpPr/>
          <p:nvPr/>
        </p:nvSpPr>
        <p:spPr>
          <a:xfrm>
            <a:off x="8800266" y="6027158"/>
            <a:ext cx="1996700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 err="1"/>
              <a:t>Nr</a:t>
            </a:r>
            <a:r>
              <a:rPr lang="nl-NL" dirty="0"/>
              <a:t> 5 augustus 2020</a:t>
            </a:r>
          </a:p>
        </p:txBody>
      </p:sp>
      <p:sp>
        <p:nvSpPr>
          <p:cNvPr id="10" name="Pijl: rechts 9">
            <a:extLst>
              <a:ext uri="{FF2B5EF4-FFF2-40B4-BE49-F238E27FC236}">
                <a16:creationId xmlns:a16="http://schemas.microsoft.com/office/drawing/2014/main" id="{35147C62-EF0D-4DC2-9015-B41925D5D6BE}"/>
              </a:ext>
            </a:extLst>
          </p:cNvPr>
          <p:cNvSpPr/>
          <p:nvPr/>
        </p:nvSpPr>
        <p:spPr>
          <a:xfrm rot="19908903">
            <a:off x="5493813" y="3860356"/>
            <a:ext cx="1298408" cy="304783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B0F0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436848F-34FD-444A-A697-9B969EDBB0B8}"/>
              </a:ext>
            </a:extLst>
          </p:cNvPr>
          <p:cNvSpPr txBox="1"/>
          <p:nvPr/>
        </p:nvSpPr>
        <p:spPr>
          <a:xfrm>
            <a:off x="6804898" y="3387127"/>
            <a:ext cx="1664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VOLGEN!!!!</a:t>
            </a:r>
          </a:p>
        </p:txBody>
      </p:sp>
    </p:spTree>
    <p:extLst>
      <p:ext uri="{BB962C8B-B14F-4D97-AF65-F5344CB8AC3E}">
        <p14:creationId xmlns:p14="http://schemas.microsoft.com/office/powerpoint/2010/main" val="2588206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520" y="5019041"/>
            <a:ext cx="1930400" cy="18389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B0CC14E-A28E-43F9-A68F-61F5BDCA1318}"/>
              </a:ext>
            </a:extLst>
          </p:cNvPr>
          <p:cNvSpPr txBox="1"/>
          <p:nvPr/>
        </p:nvSpPr>
        <p:spPr>
          <a:xfrm>
            <a:off x="2191123" y="799981"/>
            <a:ext cx="90137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Tot de volgende W(</a:t>
            </a:r>
            <a:r>
              <a:rPr lang="nl-NL" sz="4400" dirty="0" err="1"/>
              <a:t>ee</a:t>
            </a:r>
            <a:r>
              <a:rPr lang="nl-NL" sz="4400" dirty="0"/>
              <a:t>)T(</a:t>
            </a:r>
            <a:r>
              <a:rPr lang="nl-NL" sz="4400" dirty="0" err="1"/>
              <a:t>jes</a:t>
            </a:r>
            <a:r>
              <a:rPr lang="nl-NL" sz="4400" dirty="0"/>
              <a:t>)!!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6C292365-CA56-4B95-822A-67BBD5F79878}"/>
              </a:ext>
            </a:extLst>
          </p:cNvPr>
          <p:cNvSpPr/>
          <p:nvPr/>
        </p:nvSpPr>
        <p:spPr>
          <a:xfrm>
            <a:off x="8622445" y="6055431"/>
            <a:ext cx="1996700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 err="1"/>
              <a:t>Nr</a:t>
            </a:r>
            <a:r>
              <a:rPr lang="nl-NL" dirty="0"/>
              <a:t> 5 augustus 2020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086CBB65-653B-4FC8-8CE9-ED5690F6D3DF}"/>
              </a:ext>
            </a:extLst>
          </p:cNvPr>
          <p:cNvSpPr/>
          <p:nvPr/>
        </p:nvSpPr>
        <p:spPr>
          <a:xfrm>
            <a:off x="796210" y="3568297"/>
            <a:ext cx="101964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dirty="0"/>
              <a:t>En een fijne start van het nieuwe schooljaar</a:t>
            </a:r>
          </a:p>
        </p:txBody>
      </p:sp>
    </p:spTree>
    <p:extLst>
      <p:ext uri="{BB962C8B-B14F-4D97-AF65-F5344CB8AC3E}">
        <p14:creationId xmlns:p14="http://schemas.microsoft.com/office/powerpoint/2010/main" val="388815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800266" y="6027158"/>
            <a:ext cx="1996700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 err="1"/>
              <a:t>Nr</a:t>
            </a:r>
            <a:r>
              <a:rPr lang="nl-NL" dirty="0"/>
              <a:t> 5 augustus 2020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687DDB6-2053-4A2A-A434-29EE5E32D84B}"/>
              </a:ext>
            </a:extLst>
          </p:cNvPr>
          <p:cNvSpPr txBox="1"/>
          <p:nvPr/>
        </p:nvSpPr>
        <p:spPr>
          <a:xfrm>
            <a:off x="514350" y="1164288"/>
            <a:ext cx="723236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sz="4000" dirty="0">
                <a:solidFill>
                  <a:srgbClr val="00B0F0"/>
                </a:solidFill>
              </a:rPr>
              <a:t>Schooljaar 2020-2021</a:t>
            </a:r>
          </a:p>
          <a:p>
            <a:endParaRPr lang="nl-NL" dirty="0">
              <a:solidFill>
                <a:srgbClr val="00B0F0"/>
              </a:solidFill>
            </a:endParaRPr>
          </a:p>
          <a:p>
            <a:r>
              <a:rPr lang="nl-NL" dirty="0"/>
              <a:t>Schooljaar 2020-2021 is gestart!</a:t>
            </a:r>
          </a:p>
          <a:p>
            <a:r>
              <a:rPr lang="nl-NL" dirty="0"/>
              <a:t>Hopelijk zijn jullie allemaal de eerste maandagochtend van dit nieuwe </a:t>
            </a:r>
          </a:p>
          <a:p>
            <a:r>
              <a:rPr lang="nl-NL" dirty="0"/>
              <a:t>schooljaar goed, gezellig en voltallig gestart. </a:t>
            </a:r>
          </a:p>
          <a:p>
            <a:r>
              <a:rPr lang="nl-NL" dirty="0"/>
              <a:t>Wij wensen jullie in ieder geval een goed schooljaar toe. Een schooljaar waarvan genoten wordt en de kinderen hun, zo hard nodige, uitdagingen krijgen.</a:t>
            </a:r>
          </a:p>
          <a:p>
            <a:endParaRPr lang="nl-NL" dirty="0"/>
          </a:p>
          <a:p>
            <a:r>
              <a:rPr lang="nl-NL" dirty="0"/>
              <a:t>En Techniek OntdekRijk wil daar weer graag aan meehelpen en een rol in spelen. Op de volgende </a:t>
            </a:r>
            <a:r>
              <a:rPr lang="nl-NL" dirty="0" err="1"/>
              <a:t>blz</a:t>
            </a:r>
            <a:r>
              <a:rPr lang="nl-NL" dirty="0"/>
              <a:t> lees je hoe wij weer open zijn!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Yes We're Open Sign | 8&quot; x 8&quot; | Customsigns.com">
            <a:extLst>
              <a:ext uri="{FF2B5EF4-FFF2-40B4-BE49-F238E27FC236}">
                <a16:creationId xmlns:a16="http://schemas.microsoft.com/office/drawing/2014/main" id="{D8A8627A-3DB1-48EC-B042-D863B9690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323" y="506368"/>
            <a:ext cx="3018461" cy="3018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64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800266" y="6027158"/>
            <a:ext cx="1996700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 err="1"/>
              <a:t>Nr</a:t>
            </a:r>
            <a:r>
              <a:rPr lang="nl-NL" dirty="0"/>
              <a:t> 5 augustus 2020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687DDB6-2053-4A2A-A434-29EE5E32D84B}"/>
              </a:ext>
            </a:extLst>
          </p:cNvPr>
          <p:cNvSpPr txBox="1"/>
          <p:nvPr/>
        </p:nvSpPr>
        <p:spPr>
          <a:xfrm>
            <a:off x="514350" y="1164288"/>
            <a:ext cx="723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7" name="Picture 2" descr="Yes We're Open Sign | 8&quot; x 8&quot; | Customsigns.com">
            <a:extLst>
              <a:ext uri="{FF2B5EF4-FFF2-40B4-BE49-F238E27FC236}">
                <a16:creationId xmlns:a16="http://schemas.microsoft.com/office/drawing/2014/main" id="{A78EFFE0-0BAD-4447-B348-AEDABA107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323" y="506368"/>
            <a:ext cx="3018461" cy="3018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1B58B7F4-E34C-4369-92CB-5EA75AF37273}"/>
              </a:ext>
            </a:extLst>
          </p:cNvPr>
          <p:cNvSpPr txBox="1"/>
          <p:nvPr/>
        </p:nvSpPr>
        <p:spPr>
          <a:xfrm>
            <a:off x="996593" y="1510301"/>
            <a:ext cx="635970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00B0F0"/>
                </a:solidFill>
              </a:rPr>
              <a:t>Techniek OntdekRijk</a:t>
            </a:r>
          </a:p>
          <a:p>
            <a:endParaRPr lang="nl-NL" sz="4000" dirty="0">
              <a:solidFill>
                <a:srgbClr val="00B0F0"/>
              </a:solidFill>
            </a:endParaRPr>
          </a:p>
          <a:p>
            <a:r>
              <a:rPr lang="nl-NL" dirty="0"/>
              <a:t>Het schooljaar 2020-2021 zijn wij weer open voor bezoeken van jullie. Je kunt je bezoek plannen (wellicht al gedaan!) via</a:t>
            </a:r>
          </a:p>
          <a:p>
            <a:r>
              <a:rPr lang="nl-NL" dirty="0">
                <a:solidFill>
                  <a:srgbClr val="00B0F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https://www.techniekontdekrijk.nl/plannen-groepsbezoek/</a:t>
            </a:r>
            <a:endParaRPr lang="nl-NL" dirty="0">
              <a:solidFill>
                <a:srgbClr val="00B0F0"/>
              </a:solidFill>
            </a:endParaRPr>
          </a:p>
          <a:p>
            <a:endParaRPr lang="nl-NL" dirty="0"/>
          </a:p>
          <a:p>
            <a:r>
              <a:rPr lang="nl-NL" dirty="0"/>
              <a:t>De bezoeken hier zijn </a:t>
            </a:r>
            <a:r>
              <a:rPr lang="nl-NL" dirty="0" err="1">
                <a:solidFill>
                  <a:srgbClr val="00B0F0"/>
                </a:solidFill>
              </a:rPr>
              <a:t>Coronaproof</a:t>
            </a:r>
            <a:r>
              <a:rPr lang="nl-NL" dirty="0"/>
              <a:t>, volgens de richtlijnen van de overheid en het RIVM.</a:t>
            </a:r>
          </a:p>
          <a:p>
            <a:endParaRPr lang="nl-NL" dirty="0"/>
          </a:p>
          <a:p>
            <a:r>
              <a:rPr lang="nl-NL" dirty="0"/>
              <a:t>Leerkrachten krijgen voorafgaand aan het bezoek een mail met daarin de voorschriften die gelden in Ontdekstation013 en dus ook voor Techniek OntdekRijk.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6851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800266" y="6027158"/>
            <a:ext cx="1996700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 err="1"/>
              <a:t>Nr</a:t>
            </a:r>
            <a:r>
              <a:rPr lang="nl-NL" dirty="0"/>
              <a:t> 5 augustus 2020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687DDB6-2053-4A2A-A434-29EE5E32D84B}"/>
              </a:ext>
            </a:extLst>
          </p:cNvPr>
          <p:cNvSpPr txBox="1"/>
          <p:nvPr/>
        </p:nvSpPr>
        <p:spPr>
          <a:xfrm>
            <a:off x="514350" y="1164288"/>
            <a:ext cx="723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7" name="Picture 2" descr="Yes We're Open Sign | 8&quot; x 8&quot; | Customsigns.com">
            <a:extLst>
              <a:ext uri="{FF2B5EF4-FFF2-40B4-BE49-F238E27FC236}">
                <a16:creationId xmlns:a16="http://schemas.microsoft.com/office/drawing/2014/main" id="{A78EFFE0-0BAD-4447-B348-AEDABA107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323" y="506368"/>
            <a:ext cx="3018461" cy="3018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1B58B7F4-E34C-4369-92CB-5EA75AF37273}"/>
              </a:ext>
            </a:extLst>
          </p:cNvPr>
          <p:cNvSpPr txBox="1"/>
          <p:nvPr/>
        </p:nvSpPr>
        <p:spPr>
          <a:xfrm>
            <a:off x="729465" y="130556"/>
            <a:ext cx="6359704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00B0F0"/>
                </a:solidFill>
              </a:rPr>
              <a:t>Techniek OntdekRijk</a:t>
            </a:r>
          </a:p>
          <a:p>
            <a:endParaRPr lang="nl-NL" dirty="0"/>
          </a:p>
          <a:p>
            <a:r>
              <a:rPr lang="nl-NL" dirty="0"/>
              <a:t>Wij hebben ook een plan B</a:t>
            </a:r>
          </a:p>
          <a:p>
            <a:endParaRPr lang="nl-NL" dirty="0"/>
          </a:p>
          <a:p>
            <a:r>
              <a:rPr lang="nl-NL" dirty="0">
                <a:solidFill>
                  <a:srgbClr val="00B0F0"/>
                </a:solidFill>
              </a:rPr>
              <a:t>Plan B:</a:t>
            </a:r>
          </a:p>
          <a:p>
            <a:r>
              <a:rPr lang="nl-NL" dirty="0"/>
              <a:t>Wij komen naar jullie toe en verzorgen de uitdaging van Techniek OntdekRijk in jouw groepslokaal. Onze voorkeur blijft jullie bezoek aan Techniek OntdekRijk!</a:t>
            </a:r>
          </a:p>
          <a:p>
            <a:endParaRPr lang="nl-NL" dirty="0"/>
          </a:p>
          <a:p>
            <a:r>
              <a:rPr lang="nl-NL" dirty="0"/>
              <a:t>Voorwaarden: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Meerdere groepen op 1 school op 1 dag.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Op maandag en dinsdag 2 of 3 groepen na elkaar (9.00u, 11.00u en 13.00u)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Op woensdag en donderdag 2 groepen na elkaar (9.00u en 11.00u)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Jullie verzamelen constructiematerialen die bij jullie op school aanwezig zijn in je lokaal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Wij brengen materialen mee vanuit Techniek OntdekRijk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Wij sluiten aan bij jullie thema (zoals jullie van ons gewend zijn)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Dit alles in overleg. Zoek op de site een datum die waar nog geen bezoeken gepland zijn en neem contact met ons op via </a:t>
            </a:r>
            <a:r>
              <a:rPr lang="nl-NL" dirty="0">
                <a:hlinkClick r:id="rId4"/>
              </a:rPr>
              <a:t>info@techniekontdekrijk.nl</a:t>
            </a:r>
            <a:r>
              <a:rPr lang="nl-NL" dirty="0"/>
              <a:t> of 06-30366526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9860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800266" y="6027158"/>
            <a:ext cx="1996700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 err="1"/>
              <a:t>Nr</a:t>
            </a:r>
            <a:r>
              <a:rPr lang="nl-NL" dirty="0"/>
              <a:t> 5 augustus 2020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2F6A7BA-7348-4208-8DB8-8B8D7A0DE1D0}"/>
              </a:ext>
            </a:extLst>
          </p:cNvPr>
          <p:cNvSpPr txBox="1"/>
          <p:nvPr/>
        </p:nvSpPr>
        <p:spPr>
          <a:xfrm>
            <a:off x="1050729" y="3474711"/>
            <a:ext cx="2620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12 november 2020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D3BAC258-5DDD-4B0D-9F53-CBAE0016C500}"/>
              </a:ext>
            </a:extLst>
          </p:cNvPr>
          <p:cNvSpPr txBox="1"/>
          <p:nvPr/>
        </p:nvSpPr>
        <p:spPr>
          <a:xfrm>
            <a:off x="1125898" y="768985"/>
            <a:ext cx="10290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Kom naar onze inspiratie-avonden. </a:t>
            </a:r>
          </a:p>
          <a:p>
            <a:endParaRPr lang="nl-NL" sz="3200" dirty="0"/>
          </a:p>
          <a:p>
            <a:r>
              <a:rPr lang="nl-NL" dirty="0">
                <a:hlinkClick r:id="rId3"/>
              </a:rPr>
              <a:t>https://www.techniekontdekrijk.nl/activiteiten/inspiratiebijeenkomsten/</a:t>
            </a:r>
            <a:endParaRPr lang="nl-NL" dirty="0"/>
          </a:p>
          <a:p>
            <a:r>
              <a:rPr lang="nl-NL" dirty="0"/>
              <a:t>Op </a:t>
            </a:r>
            <a:r>
              <a:rPr lang="nl-NL" dirty="0">
                <a:hlinkClick r:id="rId4"/>
              </a:rPr>
              <a:t>www.ontwikkelacademie.nu</a:t>
            </a:r>
            <a:r>
              <a:rPr lang="nl-NL" dirty="0"/>
              <a:t> kun je je </a:t>
            </a:r>
            <a:r>
              <a:rPr lang="nl-NL" dirty="0" err="1"/>
              <a:t>tzt</a:t>
            </a:r>
            <a:r>
              <a:rPr lang="nl-NL" dirty="0"/>
              <a:t> inschrijven.</a:t>
            </a:r>
          </a:p>
          <a:p>
            <a:endParaRPr lang="nl-NL" dirty="0"/>
          </a:p>
          <a:p>
            <a:endParaRPr lang="en-US" sz="320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E7D9C39-FED4-4C45-A2C9-317CE5EC6FA7}"/>
              </a:ext>
            </a:extLst>
          </p:cNvPr>
          <p:cNvSpPr txBox="1"/>
          <p:nvPr/>
        </p:nvSpPr>
        <p:spPr>
          <a:xfrm>
            <a:off x="1125898" y="4371285"/>
            <a:ext cx="2823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14 juni 2021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780332C-0C20-4296-83A6-DBDBE4516C18}"/>
              </a:ext>
            </a:extLst>
          </p:cNvPr>
          <p:cNvSpPr txBox="1"/>
          <p:nvPr/>
        </p:nvSpPr>
        <p:spPr>
          <a:xfrm>
            <a:off x="1125898" y="3900676"/>
            <a:ext cx="2404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 maart 2021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C7F592E-1B15-4728-8C04-2EEB755C9E9D}"/>
              </a:ext>
            </a:extLst>
          </p:cNvPr>
          <p:cNvSpPr txBox="1"/>
          <p:nvPr/>
        </p:nvSpPr>
        <p:spPr>
          <a:xfrm>
            <a:off x="1125898" y="2612758"/>
            <a:ext cx="7420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Hoe deze eruit gaan zien, fysiek op onze locatie of online, dat gaan wij bespreken. Ze zullen in ieder geval, als nog nodig,  </a:t>
            </a:r>
            <a:r>
              <a:rPr lang="nl-NL" dirty="0" err="1"/>
              <a:t>Coronaproof</a:t>
            </a:r>
            <a:r>
              <a:rPr lang="nl-NL" dirty="0"/>
              <a:t> zijn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452A6B0-78C3-4358-A4E2-783B24C859FE}"/>
              </a:ext>
            </a:extLst>
          </p:cNvPr>
          <p:cNvSpPr txBox="1"/>
          <p:nvPr/>
        </p:nvSpPr>
        <p:spPr>
          <a:xfrm>
            <a:off x="4090356" y="4837600"/>
            <a:ext cx="26108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00B0F0"/>
                </a:solidFill>
              </a:rPr>
              <a:t>Noteer deze data alvast!!!!</a:t>
            </a:r>
          </a:p>
        </p:txBody>
      </p:sp>
    </p:spTree>
    <p:extLst>
      <p:ext uri="{BB962C8B-B14F-4D97-AF65-F5344CB8AC3E}">
        <p14:creationId xmlns:p14="http://schemas.microsoft.com/office/powerpoint/2010/main" val="327391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800266" y="6027158"/>
            <a:ext cx="1943802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 err="1"/>
              <a:t>Nr</a:t>
            </a:r>
            <a:r>
              <a:rPr lang="nl-NL" dirty="0"/>
              <a:t> 5 augustus2020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D3BAC258-5DDD-4B0D-9F53-CBAE0016C500}"/>
              </a:ext>
            </a:extLst>
          </p:cNvPr>
          <p:cNvSpPr txBox="1"/>
          <p:nvPr/>
        </p:nvSpPr>
        <p:spPr>
          <a:xfrm>
            <a:off x="198810" y="74235"/>
            <a:ext cx="11794379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Doe mee met het 3-bijeenkomsten durend traject Mijn OntdekRijk.</a:t>
            </a:r>
          </a:p>
          <a:p>
            <a:r>
              <a:rPr lang="nl-NL" sz="2800" dirty="0"/>
              <a:t>Het hele traject wordt 3 keer aangeboden in 2020-2021</a:t>
            </a:r>
          </a:p>
          <a:p>
            <a:endParaRPr lang="nl-NL" dirty="0"/>
          </a:p>
          <a:p>
            <a:r>
              <a:rPr lang="nl-NL" dirty="0">
                <a:hlinkClick r:id="rId3"/>
              </a:rPr>
              <a:t>https://www.techniekontdekrijk.nl/activiteiten/professionaliseringstraject</a:t>
            </a:r>
            <a:endParaRPr lang="nl-NL" dirty="0"/>
          </a:p>
          <a:p>
            <a:r>
              <a:rPr lang="nl-NL" dirty="0"/>
              <a:t>Op </a:t>
            </a:r>
            <a:r>
              <a:rPr lang="nl-NL" dirty="0">
                <a:hlinkClick r:id="rId4"/>
              </a:rPr>
              <a:t>www.ontwikkelacademie.nu</a:t>
            </a:r>
            <a:r>
              <a:rPr lang="nl-NL" dirty="0"/>
              <a:t> kun je je </a:t>
            </a:r>
            <a:r>
              <a:rPr lang="nl-NL" dirty="0" err="1"/>
              <a:t>tzt</a:t>
            </a:r>
            <a:r>
              <a:rPr lang="nl-NL" dirty="0"/>
              <a:t> inschrijven.</a:t>
            </a:r>
          </a:p>
          <a:p>
            <a:endParaRPr lang="en-US" dirty="0"/>
          </a:p>
          <a:p>
            <a:r>
              <a:rPr lang="en-US" dirty="0"/>
              <a:t>3 x 3 </a:t>
            </a:r>
            <a:r>
              <a:rPr lang="en-US" dirty="0" err="1"/>
              <a:t>bijeenkomsten</a:t>
            </a:r>
            <a:r>
              <a:rPr lang="en-US" dirty="0"/>
              <a:t>, </a:t>
            </a:r>
            <a:r>
              <a:rPr lang="en-US" dirty="0" err="1"/>
              <a:t>allen</a:t>
            </a:r>
            <a:r>
              <a:rPr lang="en-US" dirty="0"/>
              <a:t> </a:t>
            </a:r>
            <a:r>
              <a:rPr lang="en-US" dirty="0" err="1"/>
              <a:t>startend</a:t>
            </a:r>
            <a:r>
              <a:rPr lang="en-US" dirty="0"/>
              <a:t> om 19.00u:              	           </a:t>
            </a:r>
          </a:p>
          <a:p>
            <a:endParaRPr lang="en-US" dirty="0"/>
          </a:p>
          <a:p>
            <a:r>
              <a:rPr lang="en-US" dirty="0" err="1"/>
              <a:t>Mijn</a:t>
            </a:r>
            <a:r>
              <a:rPr lang="en-US" dirty="0"/>
              <a:t> OntdekRijk 1</a:t>
            </a:r>
          </a:p>
          <a:p>
            <a:r>
              <a:rPr lang="en-US" dirty="0"/>
              <a:t>29 September</a:t>
            </a:r>
          </a:p>
          <a:p>
            <a:r>
              <a:rPr lang="en-US" dirty="0"/>
              <a:t>29 </a:t>
            </a:r>
            <a:r>
              <a:rPr lang="en-US" dirty="0" err="1"/>
              <a:t>oktober</a:t>
            </a:r>
            <a:endParaRPr lang="en-US" dirty="0"/>
          </a:p>
          <a:p>
            <a:r>
              <a:rPr lang="en-US" dirty="0"/>
              <a:t>23 November</a:t>
            </a:r>
          </a:p>
          <a:p>
            <a:endParaRPr lang="en-US" dirty="0"/>
          </a:p>
          <a:p>
            <a:r>
              <a:rPr lang="en-US" dirty="0" err="1"/>
              <a:t>Mijn</a:t>
            </a:r>
            <a:r>
              <a:rPr lang="en-US" dirty="0"/>
              <a:t> OntdekRijk 2</a:t>
            </a:r>
          </a:p>
          <a:p>
            <a:r>
              <a:rPr lang="en-US" dirty="0"/>
              <a:t>19 </a:t>
            </a:r>
            <a:r>
              <a:rPr lang="en-US" dirty="0" err="1"/>
              <a:t>januari</a:t>
            </a:r>
            <a:endParaRPr lang="en-US" dirty="0"/>
          </a:p>
          <a:p>
            <a:r>
              <a:rPr lang="en-US" dirty="0"/>
              <a:t>25 </a:t>
            </a:r>
            <a:r>
              <a:rPr lang="en-US" dirty="0" err="1"/>
              <a:t>februari</a:t>
            </a:r>
            <a:endParaRPr lang="en-US" dirty="0"/>
          </a:p>
          <a:p>
            <a:r>
              <a:rPr lang="en-US" dirty="0"/>
              <a:t>22 </a:t>
            </a:r>
            <a:r>
              <a:rPr lang="en-US" dirty="0" err="1"/>
              <a:t>maart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Mijn</a:t>
            </a:r>
            <a:r>
              <a:rPr lang="en-US" dirty="0"/>
              <a:t> OntdekRijk 3</a:t>
            </a:r>
          </a:p>
          <a:p>
            <a:r>
              <a:rPr lang="en-US" dirty="0"/>
              <a:t>13 April</a:t>
            </a:r>
          </a:p>
          <a:p>
            <a:r>
              <a:rPr lang="en-US" dirty="0"/>
              <a:t>7 </a:t>
            </a:r>
            <a:r>
              <a:rPr lang="en-US" dirty="0" err="1"/>
              <a:t>juni</a:t>
            </a:r>
            <a:endParaRPr lang="en-US" dirty="0"/>
          </a:p>
          <a:p>
            <a:r>
              <a:rPr lang="en-US" dirty="0"/>
              <a:t>1 </a:t>
            </a:r>
            <a:r>
              <a:rPr lang="en-US" dirty="0" err="1"/>
              <a:t>juli</a:t>
            </a:r>
            <a:endParaRPr lang="en-US" dirty="0"/>
          </a:p>
          <a:p>
            <a:endParaRPr lang="nl-NL" dirty="0"/>
          </a:p>
        </p:txBody>
      </p:sp>
      <p:pic>
        <p:nvPicPr>
          <p:cNvPr id="19" name="Afbeelding 18" descr="Afbeelding met tekening, teken&#10;&#10;Automatisch gegenereerde beschrijving">
            <a:extLst>
              <a:ext uri="{FF2B5EF4-FFF2-40B4-BE49-F238E27FC236}">
                <a16:creationId xmlns:a16="http://schemas.microsoft.com/office/drawing/2014/main" id="{C692139F-EABC-4F7F-A1CF-2FF78FFA1D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768" y="651738"/>
            <a:ext cx="1645641" cy="73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301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800266" y="6027158"/>
            <a:ext cx="1996700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 err="1"/>
              <a:t>Nr</a:t>
            </a:r>
            <a:r>
              <a:rPr lang="nl-NL" dirty="0"/>
              <a:t> 5 augustus 2020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A30EB1B-F54F-4387-9F99-5FBCB104E2E3}"/>
              </a:ext>
            </a:extLst>
          </p:cNvPr>
          <p:cNvSpPr txBox="1"/>
          <p:nvPr/>
        </p:nvSpPr>
        <p:spPr>
          <a:xfrm>
            <a:off x="474002" y="1658568"/>
            <a:ext cx="76581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/>
              <a:t>Mijn OntdekRijk</a:t>
            </a:r>
          </a:p>
          <a:p>
            <a:endParaRPr lang="nl-NL" dirty="0"/>
          </a:p>
          <a:p>
            <a:r>
              <a:rPr lang="nl-NL" dirty="0"/>
              <a:t>Degenen die de 2</a:t>
            </a:r>
            <a:r>
              <a:rPr lang="nl-NL" baseline="30000" dirty="0"/>
              <a:t>e</a:t>
            </a:r>
            <a:r>
              <a:rPr lang="nl-NL" dirty="0"/>
              <a:t> ronde niet af hebben kunnen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dirty="0"/>
              <a:t>ronden, mogen bij de nieuwe rondes in 2020-2021 aansluiten bij de derde bijeenkomst om alsnog de inspiratie op te doen. Hierover krijgen zij bericht.</a:t>
            </a:r>
          </a:p>
          <a:p>
            <a:endParaRPr lang="nl-NL" dirty="0"/>
          </a:p>
          <a:p>
            <a:r>
              <a:rPr lang="nl-NL" dirty="0"/>
              <a:t>Kies zelf bij welke ronde je wilt aansluiten.</a:t>
            </a:r>
          </a:p>
          <a:p>
            <a:r>
              <a:rPr lang="nl-NL" dirty="0"/>
              <a:t>De data vind je op onze site</a:t>
            </a:r>
          </a:p>
          <a:p>
            <a:r>
              <a:rPr lang="nl-NL" dirty="0">
                <a:hlinkClick r:id="rId3"/>
              </a:rPr>
              <a:t>https://www.techniekontdekrijk.nl/activiteiten/professionaliseringstraject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Aanmelden: stuur een mail naar </a:t>
            </a:r>
            <a:r>
              <a:rPr lang="nl-NL" dirty="0">
                <a:hlinkClick r:id="rId4"/>
              </a:rPr>
              <a:t>info@techniekontdekrijk.nl</a:t>
            </a:r>
            <a:endParaRPr lang="nl-NL" dirty="0"/>
          </a:p>
          <a:p>
            <a:r>
              <a:rPr lang="nl-NL" dirty="0"/>
              <a:t>Na de zomervakantie krijg je hier nog een mail van ons over.</a:t>
            </a:r>
          </a:p>
          <a:p>
            <a:endParaRPr lang="nl-NL" dirty="0"/>
          </a:p>
        </p:txBody>
      </p:sp>
      <p:pic>
        <p:nvPicPr>
          <p:cNvPr id="8" name="Afbeelding 7" descr="Afbeelding met tekening, teken&#10;&#10;Automatisch gegenereerde beschrijving">
            <a:extLst>
              <a:ext uri="{FF2B5EF4-FFF2-40B4-BE49-F238E27FC236}">
                <a16:creationId xmlns:a16="http://schemas.microsoft.com/office/drawing/2014/main" id="{8FBF81EE-30DC-4A15-921C-DC2AABDCD3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079" y="916851"/>
            <a:ext cx="3884767" cy="173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8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567679"/>
            <a:ext cx="1391920" cy="12903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1ACDC39-F976-4182-9960-5AE57008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4345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9CB1FD-B367-444C-B81A-A120C4908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4917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DEA2EA9-6075-4E4E-9767-1D4E7D453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" y="556549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altLang="nl-NL" dirty="0"/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F502583-78A0-4905-9666-14E5E4D74DD5}"/>
              </a:ext>
            </a:extLst>
          </p:cNvPr>
          <p:cNvSpPr/>
          <p:nvPr/>
        </p:nvSpPr>
        <p:spPr>
          <a:xfrm>
            <a:off x="8800266" y="6027158"/>
            <a:ext cx="1996700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 err="1"/>
              <a:t>Nr</a:t>
            </a:r>
            <a:r>
              <a:rPr lang="nl-NL" dirty="0"/>
              <a:t> 5 augustus 2020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A30EB1B-F54F-4387-9F99-5FBCB104E2E3}"/>
              </a:ext>
            </a:extLst>
          </p:cNvPr>
          <p:cNvSpPr txBox="1"/>
          <p:nvPr/>
        </p:nvSpPr>
        <p:spPr>
          <a:xfrm>
            <a:off x="533870" y="184511"/>
            <a:ext cx="9669563" cy="9356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/>
              <a:t>W&amp;T op jouw school</a:t>
            </a:r>
          </a:p>
          <a:p>
            <a:endParaRPr lang="nl-NL" b="1" dirty="0"/>
          </a:p>
          <a:p>
            <a:r>
              <a:rPr lang="nl-NL" b="1" dirty="0"/>
              <a:t>Techniekpact 2020 geeft aan dat W&amp;T op alle basisscholen in Nederland geïntegreerd in het programma aangeboden moet worden.</a:t>
            </a:r>
          </a:p>
          <a:p>
            <a:endParaRPr lang="nl-NL" b="1" dirty="0"/>
          </a:p>
          <a:p>
            <a:r>
              <a:rPr lang="nl-NL" b="1" dirty="0"/>
              <a:t>2020 is nog niet voorbij, maar hopelijk heb je met jouw school en collega’s de start al gemaakt.</a:t>
            </a:r>
          </a:p>
          <a:p>
            <a:r>
              <a:rPr lang="nl-NL" b="1" dirty="0"/>
              <a:t>Ook als je binnenkort hiermee aan de slag wilt/moet, dan kunnen wij helpen:</a:t>
            </a:r>
          </a:p>
          <a:p>
            <a:endParaRPr lang="nl-NL" b="1" dirty="0"/>
          </a:p>
          <a:p>
            <a:endParaRPr lang="nl-N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Inspiratie workshops voor jouw hele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Aansluiten bij een vergadering waarbij W&amp;T op de agenda staat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Gesprekken met jou en/of collega’s over hoe verder met W&amp;T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Een studiedag of deel daarvan verzorgen/mee inrichten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Brainstormen over fysieke ruimtes voor W&amp;T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Contacten leggen met collega’s en andere scholen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Beantwoorden van vragen en meedenken over uitdagingen passend bij je thema’s/projecten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Inspiratie en ideeën brengen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endParaRPr lang="nl-NL" sz="4000" b="1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2050" name="Picture 2" descr="Gratis Blauwe Knop 3d Realistische Vierkante Geïsoleerde Royalty ...">
            <a:extLst>
              <a:ext uri="{FF2B5EF4-FFF2-40B4-BE49-F238E27FC236}">
                <a16:creationId xmlns:a16="http://schemas.microsoft.com/office/drawing/2014/main" id="{0E1602C0-E24B-4F0E-89F0-9A710A046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4067" y="3583277"/>
            <a:ext cx="2517933" cy="104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Vierkante haak rechts 6">
            <a:extLst>
              <a:ext uri="{FF2B5EF4-FFF2-40B4-BE49-F238E27FC236}">
                <a16:creationId xmlns:a16="http://schemas.microsoft.com/office/drawing/2014/main" id="{BFCA8136-1902-48D3-BD31-491A7BF5EEAF}"/>
              </a:ext>
            </a:extLst>
          </p:cNvPr>
          <p:cNvSpPr/>
          <p:nvPr/>
        </p:nvSpPr>
        <p:spPr>
          <a:xfrm>
            <a:off x="9356867" y="3105335"/>
            <a:ext cx="431515" cy="2223440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572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2BA2C21-4780-4AAF-99B6-0EF416624A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520" y="5019041"/>
            <a:ext cx="1930400" cy="18389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6A9821BE-9F8D-4AAE-AC08-F2F611ECA213}"/>
              </a:ext>
            </a:extLst>
          </p:cNvPr>
          <p:cNvSpPr txBox="1"/>
          <p:nvPr/>
        </p:nvSpPr>
        <p:spPr>
          <a:xfrm>
            <a:off x="731520" y="1607419"/>
            <a:ext cx="112038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volgende mailadressen komen nogal eens terecht in de SPAM en met deze adressen wordt geen SPAM verstuurd!</a:t>
            </a:r>
          </a:p>
          <a:p>
            <a:r>
              <a:rPr lang="nl-NL" dirty="0"/>
              <a:t>Dit voorkom je door deze adressen toe te voegen aan je contacten:</a:t>
            </a:r>
          </a:p>
          <a:p>
            <a:endParaRPr lang="nl-NL" dirty="0"/>
          </a:p>
          <a:p>
            <a:r>
              <a:rPr lang="nl-NL" dirty="0">
                <a:hlinkClick r:id="rId3"/>
              </a:rPr>
              <a:t>info@techniekontdekrijk.nl</a:t>
            </a:r>
            <a:endParaRPr lang="nl-NL" dirty="0"/>
          </a:p>
          <a:p>
            <a:r>
              <a:rPr lang="nl-NL" dirty="0">
                <a:hlinkClick r:id="rId4"/>
              </a:rPr>
              <a:t>laudybrouwer@techniekontdekrijk.nl</a:t>
            </a:r>
            <a:endParaRPr lang="nl-NL" dirty="0"/>
          </a:p>
          <a:p>
            <a:r>
              <a:rPr lang="nl-NL" dirty="0">
                <a:hlinkClick r:id="rId5"/>
              </a:rPr>
              <a:t>anneliesvanhelvoort@techniekontdekrijk.nl</a:t>
            </a:r>
            <a:r>
              <a:rPr lang="nl-NL" dirty="0"/>
              <a:t> </a:t>
            </a:r>
          </a:p>
        </p:txBody>
      </p:sp>
      <p:pic>
        <p:nvPicPr>
          <p:cNvPr id="8198" name="Picture 6" descr="Hoe houd ik spam uit mijn mailbox?">
            <a:extLst>
              <a:ext uri="{FF2B5EF4-FFF2-40B4-BE49-F238E27FC236}">
                <a16:creationId xmlns:a16="http://schemas.microsoft.com/office/drawing/2014/main" id="{6A4C7FB1-17C8-47C1-BD3E-09B717238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691" y="2268515"/>
            <a:ext cx="2933829" cy="2891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BCF9904C-BA99-4A7C-B7C5-84E3D3EE2F14}"/>
              </a:ext>
            </a:extLst>
          </p:cNvPr>
          <p:cNvSpPr/>
          <p:nvPr/>
        </p:nvSpPr>
        <p:spPr>
          <a:xfrm>
            <a:off x="8296833" y="6037432"/>
            <a:ext cx="1996700" cy="646331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W(ee) &amp; T(jes)</a:t>
            </a:r>
          </a:p>
          <a:p>
            <a:r>
              <a:rPr lang="nl-NL" dirty="0" err="1"/>
              <a:t>Nr</a:t>
            </a:r>
            <a:r>
              <a:rPr lang="nl-NL" dirty="0"/>
              <a:t> 5 augustus 2020</a:t>
            </a:r>
          </a:p>
        </p:txBody>
      </p:sp>
    </p:spTree>
    <p:extLst>
      <p:ext uri="{BB962C8B-B14F-4D97-AF65-F5344CB8AC3E}">
        <p14:creationId xmlns:p14="http://schemas.microsoft.com/office/powerpoint/2010/main" val="25913537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956</Words>
  <Application>Microsoft Office PowerPoint</Application>
  <PresentationFormat>Breedbeeld</PresentationFormat>
  <Paragraphs>171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Annelies van Helvoort</dc:creator>
  <cp:lastModifiedBy>Annelies van Helvoort</cp:lastModifiedBy>
  <cp:revision>65</cp:revision>
  <dcterms:created xsi:type="dcterms:W3CDTF">2019-12-11T13:10:55Z</dcterms:created>
  <dcterms:modified xsi:type="dcterms:W3CDTF">2020-08-24T09:43:53Z</dcterms:modified>
</cp:coreProperties>
</file>