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76" r:id="rId4"/>
    <p:sldId id="288" r:id="rId5"/>
    <p:sldId id="289" r:id="rId6"/>
    <p:sldId id="287" r:id="rId7"/>
    <p:sldId id="283" r:id="rId8"/>
    <p:sldId id="293" r:id="rId9"/>
    <p:sldId id="294" r:id="rId10"/>
    <p:sldId id="278" r:id="rId11"/>
    <p:sldId id="290" r:id="rId12"/>
    <p:sldId id="291" r:id="rId13"/>
    <p:sldId id="295" r:id="rId14"/>
    <p:sldId id="274" r:id="rId15"/>
    <p:sldId id="268" r:id="rId16"/>
    <p:sldId id="275"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lies van Helvoort" initials="AvH" lastIdx="1" clrIdx="0">
    <p:extLst>
      <p:ext uri="{19B8F6BF-5375-455C-9EA6-DF929625EA0E}">
        <p15:presenceInfo xmlns:p15="http://schemas.microsoft.com/office/powerpoint/2012/main" userId="3312b3e43a4c5e7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CCAF22-EE82-40D0-979C-74BE748FBC1F}" v="7" dt="2020-06-16T08:13:54.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62" d="100"/>
          <a:sy n="62" d="100"/>
        </p:scale>
        <p:origin x="80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lies van Helvoort" userId="3312b3e43a4c5e7c" providerId="LiveId" clId="{37CCAF22-EE82-40D0-979C-74BE748FBC1F}"/>
    <pc:docChg chg="undo redo custSel addSld delSld modSld sldOrd">
      <pc:chgData name="Annelies van Helvoort" userId="3312b3e43a4c5e7c" providerId="LiveId" clId="{37CCAF22-EE82-40D0-979C-74BE748FBC1F}" dt="2020-06-18T07:12:57.316" v="5051" actId="1076"/>
      <pc:docMkLst>
        <pc:docMk/>
      </pc:docMkLst>
      <pc:sldChg chg="delSp modSp mod">
        <pc:chgData name="Annelies van Helvoort" userId="3312b3e43a4c5e7c" providerId="LiveId" clId="{37CCAF22-EE82-40D0-979C-74BE748FBC1F}" dt="2020-06-17T10:18:42.831" v="4612" actId="207"/>
        <pc:sldMkLst>
          <pc:docMk/>
          <pc:sldMk cId="2588206701" sldId="268"/>
        </pc:sldMkLst>
        <pc:spChg chg="mod">
          <ac:chgData name="Annelies van Helvoort" userId="3312b3e43a4c5e7c" providerId="LiveId" clId="{37CCAF22-EE82-40D0-979C-74BE748FBC1F}" dt="2020-06-17T10:18:42.831" v="4612" actId="207"/>
          <ac:spMkLst>
            <pc:docMk/>
            <pc:sldMk cId="2588206701" sldId="268"/>
            <ac:spMk id="2" creationId="{831462D3-6FC0-406B-8D76-3E932DC6DAAF}"/>
          </ac:spMkLst>
        </pc:spChg>
        <pc:spChg chg="mod">
          <ac:chgData name="Annelies van Helvoort" userId="3312b3e43a4c5e7c" providerId="LiveId" clId="{37CCAF22-EE82-40D0-979C-74BE748FBC1F}" dt="2020-06-16T10:21:04.272" v="3717" actId="1076"/>
          <ac:spMkLst>
            <pc:docMk/>
            <pc:sldMk cId="2588206701" sldId="268"/>
            <ac:spMk id="3" creationId="{A436848F-34FD-444A-A697-9B969EDBB0B8}"/>
          </ac:spMkLst>
        </pc:spChg>
        <pc:spChg chg="del">
          <ac:chgData name="Annelies van Helvoort" userId="3312b3e43a4c5e7c" providerId="LiveId" clId="{37CCAF22-EE82-40D0-979C-74BE748FBC1F}" dt="2020-06-16T10:16:53.348" v="3596" actId="478"/>
          <ac:spMkLst>
            <pc:docMk/>
            <pc:sldMk cId="2588206701" sldId="268"/>
            <ac:spMk id="5" creationId="{F148A94C-0438-4BD0-B054-9302CD1CC1D7}"/>
          </ac:spMkLst>
        </pc:spChg>
        <pc:spChg chg="del">
          <ac:chgData name="Annelies van Helvoort" userId="3312b3e43a4c5e7c" providerId="LiveId" clId="{37CCAF22-EE82-40D0-979C-74BE748FBC1F}" dt="2020-06-16T10:16:56.135" v="3597" actId="478"/>
          <ac:spMkLst>
            <pc:docMk/>
            <pc:sldMk cId="2588206701" sldId="268"/>
            <ac:spMk id="7" creationId="{6F8BB38F-2CCB-4B17-A428-EB0748152594}"/>
          </ac:spMkLst>
        </pc:spChg>
        <pc:spChg chg="del">
          <ac:chgData name="Annelies van Helvoort" userId="3312b3e43a4c5e7c" providerId="LiveId" clId="{37CCAF22-EE82-40D0-979C-74BE748FBC1F}" dt="2020-06-16T10:16:50.956" v="3595" actId="478"/>
          <ac:spMkLst>
            <pc:docMk/>
            <pc:sldMk cId="2588206701" sldId="268"/>
            <ac:spMk id="8" creationId="{7609931D-DD8B-4170-8F5C-A2A946BA0256}"/>
          </ac:spMkLst>
        </pc:spChg>
        <pc:spChg chg="mod">
          <ac:chgData name="Annelies van Helvoort" userId="3312b3e43a4c5e7c" providerId="LiveId" clId="{37CCAF22-EE82-40D0-979C-74BE748FBC1F}" dt="2020-06-16T10:17:06.110" v="3604" actId="20577"/>
          <ac:spMkLst>
            <pc:docMk/>
            <pc:sldMk cId="2588206701" sldId="268"/>
            <ac:spMk id="9" creationId="{C790DC6D-26F4-4548-BA98-6B0005EF58AA}"/>
          </ac:spMkLst>
        </pc:spChg>
        <pc:spChg chg="mod">
          <ac:chgData name="Annelies van Helvoort" userId="3312b3e43a4c5e7c" providerId="LiveId" clId="{37CCAF22-EE82-40D0-979C-74BE748FBC1F}" dt="2020-06-16T10:20:57.260" v="3715" actId="1076"/>
          <ac:spMkLst>
            <pc:docMk/>
            <pc:sldMk cId="2588206701" sldId="268"/>
            <ac:spMk id="10" creationId="{35147C62-EF0D-4DC2-9015-B41925D5D6BE}"/>
          </ac:spMkLst>
        </pc:spChg>
        <pc:spChg chg="mod">
          <ac:chgData name="Annelies van Helvoort" userId="3312b3e43a4c5e7c" providerId="LiveId" clId="{37CCAF22-EE82-40D0-979C-74BE748FBC1F}" dt="2020-06-16T10:20:59.803" v="3716" actId="1076"/>
          <ac:spMkLst>
            <pc:docMk/>
            <pc:sldMk cId="2588206701" sldId="268"/>
            <ac:spMk id="11" creationId="{769AED84-C3FA-475D-A98D-CE0F9F77BBE0}"/>
          </ac:spMkLst>
        </pc:spChg>
      </pc:sldChg>
      <pc:sldChg chg="del">
        <pc:chgData name="Annelies van Helvoort" userId="3312b3e43a4c5e7c" providerId="LiveId" clId="{37CCAF22-EE82-40D0-979C-74BE748FBC1F}" dt="2020-06-16T09:49:40.160" v="2385" actId="47"/>
        <pc:sldMkLst>
          <pc:docMk/>
          <pc:sldMk cId="357891079" sldId="271"/>
        </pc:sldMkLst>
      </pc:sldChg>
      <pc:sldChg chg="modSp mod">
        <pc:chgData name="Annelies van Helvoort" userId="3312b3e43a4c5e7c" providerId="LiveId" clId="{37CCAF22-EE82-40D0-979C-74BE748FBC1F}" dt="2020-06-16T10:21:27.518" v="3724" actId="20577"/>
        <pc:sldMkLst>
          <pc:docMk/>
          <pc:sldMk cId="2591353730" sldId="274"/>
        </pc:sldMkLst>
        <pc:spChg chg="mod">
          <ac:chgData name="Annelies van Helvoort" userId="3312b3e43a4c5e7c" providerId="LiveId" clId="{37CCAF22-EE82-40D0-979C-74BE748FBC1F}" dt="2020-06-16T10:21:27.518" v="3724" actId="20577"/>
          <ac:spMkLst>
            <pc:docMk/>
            <pc:sldMk cId="2591353730" sldId="274"/>
            <ac:spMk id="5" creationId="{BCF9904C-BA99-4A7C-B7C5-84E3D3EE2F14}"/>
          </ac:spMkLst>
        </pc:spChg>
      </pc:sldChg>
      <pc:sldChg chg="addSp delSp modSp mod">
        <pc:chgData name="Annelies van Helvoort" userId="3312b3e43a4c5e7c" providerId="LiveId" clId="{37CCAF22-EE82-40D0-979C-74BE748FBC1F}" dt="2020-06-16T10:20:40.376" v="3712" actId="1076"/>
        <pc:sldMkLst>
          <pc:docMk/>
          <pc:sldMk cId="3888152189" sldId="275"/>
        </pc:sldMkLst>
        <pc:spChg chg="del">
          <ac:chgData name="Annelies van Helvoort" userId="3312b3e43a4c5e7c" providerId="LiveId" clId="{37CCAF22-EE82-40D0-979C-74BE748FBC1F}" dt="2020-06-16T10:17:21.275" v="3606" actId="478"/>
          <ac:spMkLst>
            <pc:docMk/>
            <pc:sldMk cId="3888152189" sldId="275"/>
            <ac:spMk id="2" creationId="{F8981CB3-CF66-43B1-836B-1B68A0005981}"/>
          </ac:spMkLst>
        </pc:spChg>
        <pc:spChg chg="add del mod">
          <ac:chgData name="Annelies van Helvoort" userId="3312b3e43a4c5e7c" providerId="LiveId" clId="{37CCAF22-EE82-40D0-979C-74BE748FBC1F}" dt="2020-06-16T10:20:31.277" v="3709"/>
          <ac:spMkLst>
            <pc:docMk/>
            <pc:sldMk cId="3888152189" sldId="275"/>
            <ac:spMk id="3" creationId="{A06EF065-05E6-4B15-A987-7BAA6C7A0ECB}"/>
          </ac:spMkLst>
        </pc:spChg>
        <pc:spChg chg="del">
          <ac:chgData name="Annelies van Helvoort" userId="3312b3e43a4c5e7c" providerId="LiveId" clId="{37CCAF22-EE82-40D0-979C-74BE748FBC1F}" dt="2020-06-16T10:17:18.517" v="3605" actId="478"/>
          <ac:spMkLst>
            <pc:docMk/>
            <pc:sldMk cId="3888152189" sldId="275"/>
            <ac:spMk id="5" creationId="{3497E3D5-EC86-410B-B3A1-393A6B248B03}"/>
          </ac:spMkLst>
        </pc:spChg>
        <pc:spChg chg="mod">
          <ac:chgData name="Annelies van Helvoort" userId="3312b3e43a4c5e7c" providerId="LiveId" clId="{37CCAF22-EE82-40D0-979C-74BE748FBC1F}" dt="2020-06-16T10:20:35.073" v="3710" actId="1076"/>
          <ac:spMkLst>
            <pc:docMk/>
            <pc:sldMk cId="3888152189" sldId="275"/>
            <ac:spMk id="6" creationId="{BB0CC14E-A28E-43F9-A68F-61F5BDCA1318}"/>
          </ac:spMkLst>
        </pc:spChg>
        <pc:spChg chg="mod">
          <ac:chgData name="Annelies van Helvoort" userId="3312b3e43a4c5e7c" providerId="LiveId" clId="{37CCAF22-EE82-40D0-979C-74BE748FBC1F}" dt="2020-06-16T10:20:40.376" v="3712" actId="1076"/>
          <ac:spMkLst>
            <pc:docMk/>
            <pc:sldMk cId="3888152189" sldId="275"/>
            <ac:spMk id="7" creationId="{0853B0D8-EA95-4564-9A97-FCBAFFE56D76}"/>
          </ac:spMkLst>
        </pc:spChg>
        <pc:spChg chg="mod">
          <ac:chgData name="Annelies van Helvoort" userId="3312b3e43a4c5e7c" providerId="LiveId" clId="{37CCAF22-EE82-40D0-979C-74BE748FBC1F}" dt="2020-06-16T10:17:55.990" v="3619" actId="20577"/>
          <ac:spMkLst>
            <pc:docMk/>
            <pc:sldMk cId="3888152189" sldId="275"/>
            <ac:spMk id="8" creationId="{6C292365-CA56-4B95-822A-67BBD5F79878}"/>
          </ac:spMkLst>
        </pc:spChg>
        <pc:spChg chg="add mod">
          <ac:chgData name="Annelies van Helvoort" userId="3312b3e43a4c5e7c" providerId="LiveId" clId="{37CCAF22-EE82-40D0-979C-74BE748FBC1F}" dt="2020-06-16T10:20:30.578" v="3707" actId="14100"/>
          <ac:spMkLst>
            <pc:docMk/>
            <pc:sldMk cId="3888152189" sldId="275"/>
            <ac:spMk id="9" creationId="{6764F67C-7CBA-444C-8A67-53136AC21D95}"/>
          </ac:spMkLst>
        </pc:spChg>
        <pc:spChg chg="add mod">
          <ac:chgData name="Annelies van Helvoort" userId="3312b3e43a4c5e7c" providerId="LiveId" clId="{37CCAF22-EE82-40D0-979C-74BE748FBC1F}" dt="2020-06-16T10:20:16.208" v="3703" actId="1076"/>
          <ac:spMkLst>
            <pc:docMk/>
            <pc:sldMk cId="3888152189" sldId="275"/>
            <ac:spMk id="10" creationId="{086CBB65-653B-4FC8-8CE9-ED5690F6D3DF}"/>
          </ac:spMkLst>
        </pc:spChg>
      </pc:sldChg>
      <pc:sldChg chg="addSp modSp mod ord">
        <pc:chgData name="Annelies van Helvoort" userId="3312b3e43a4c5e7c" providerId="LiveId" clId="{37CCAF22-EE82-40D0-979C-74BE748FBC1F}" dt="2020-06-17T09:56:11.668" v="3762"/>
        <pc:sldMkLst>
          <pc:docMk/>
          <pc:sldMk cId="803076739" sldId="276"/>
        </pc:sldMkLst>
        <pc:spChg chg="mod">
          <ac:chgData name="Annelies van Helvoort" userId="3312b3e43a4c5e7c" providerId="LiveId" clId="{37CCAF22-EE82-40D0-979C-74BE748FBC1F}" dt="2020-06-16T09:43:40.963" v="2066" actId="20577"/>
          <ac:spMkLst>
            <pc:docMk/>
            <pc:sldMk cId="803076739" sldId="276"/>
            <ac:spMk id="2" creationId="{AF502583-78A0-4905-9666-14E5E4D74DD5}"/>
          </ac:spMkLst>
        </pc:spChg>
        <pc:spChg chg="mod">
          <ac:chgData name="Annelies van Helvoort" userId="3312b3e43a4c5e7c" providerId="LiveId" clId="{37CCAF22-EE82-40D0-979C-74BE748FBC1F}" dt="2020-06-16T09:32:10.438" v="1212" actId="688"/>
          <ac:spMkLst>
            <pc:docMk/>
            <pc:sldMk cId="803076739" sldId="276"/>
            <ac:spMk id="3" creationId="{D2F6A7BA-7348-4208-8DB8-8B8D7A0DE1D0}"/>
          </ac:spMkLst>
        </pc:spChg>
        <pc:spChg chg="mod">
          <ac:chgData name="Annelies van Helvoort" userId="3312b3e43a4c5e7c" providerId="LiveId" clId="{37CCAF22-EE82-40D0-979C-74BE748FBC1F}" dt="2020-06-16T09:44:14.312" v="2093" actId="20577"/>
          <ac:spMkLst>
            <pc:docMk/>
            <pc:sldMk cId="803076739" sldId="276"/>
            <ac:spMk id="7" creationId="{D3BAC258-5DDD-4B0D-9F53-CBAE0016C500}"/>
          </ac:spMkLst>
        </pc:spChg>
        <pc:spChg chg="mod">
          <ac:chgData name="Annelies van Helvoort" userId="3312b3e43a4c5e7c" providerId="LiveId" clId="{37CCAF22-EE82-40D0-979C-74BE748FBC1F}" dt="2020-06-16T09:32:17.675" v="1214" actId="1076"/>
          <ac:spMkLst>
            <pc:docMk/>
            <pc:sldMk cId="803076739" sldId="276"/>
            <ac:spMk id="8" creationId="{A5ECD24C-5512-4BB0-B6AD-DD1AE4B3035F}"/>
          </ac:spMkLst>
        </pc:spChg>
        <pc:spChg chg="mod">
          <ac:chgData name="Annelies van Helvoort" userId="3312b3e43a4c5e7c" providerId="LiveId" clId="{37CCAF22-EE82-40D0-979C-74BE748FBC1F}" dt="2020-06-16T09:44:20.193" v="2094" actId="1076"/>
          <ac:spMkLst>
            <pc:docMk/>
            <pc:sldMk cId="803076739" sldId="276"/>
            <ac:spMk id="10" creationId="{8E8D6BBE-2C6B-4082-8EEC-DEC367A41903}"/>
          </ac:spMkLst>
        </pc:spChg>
        <pc:spChg chg="mod">
          <ac:chgData name="Annelies van Helvoort" userId="3312b3e43a4c5e7c" providerId="LiveId" clId="{37CCAF22-EE82-40D0-979C-74BE748FBC1F}" dt="2020-06-16T09:31:56.218" v="1210" actId="14100"/>
          <ac:spMkLst>
            <pc:docMk/>
            <pc:sldMk cId="803076739" sldId="276"/>
            <ac:spMk id="11" creationId="{DCEB144F-FBD8-489C-A1C1-E7B3D4BAA026}"/>
          </ac:spMkLst>
        </pc:spChg>
        <pc:spChg chg="add mod">
          <ac:chgData name="Annelies van Helvoort" userId="3312b3e43a4c5e7c" providerId="LiveId" clId="{37CCAF22-EE82-40D0-979C-74BE748FBC1F}" dt="2020-06-16T09:31:01.991" v="1198" actId="20577"/>
          <ac:spMkLst>
            <pc:docMk/>
            <pc:sldMk cId="803076739" sldId="276"/>
            <ac:spMk id="12" creationId="{3780332C-0C20-4296-83A6-DBDBE4516C18}"/>
          </ac:spMkLst>
        </pc:spChg>
        <pc:spChg chg="mod">
          <ac:chgData name="Annelies van Helvoort" userId="3312b3e43a4c5e7c" providerId="LiveId" clId="{37CCAF22-EE82-40D0-979C-74BE748FBC1F}" dt="2020-06-16T09:31:45.939" v="1206" actId="688"/>
          <ac:spMkLst>
            <pc:docMk/>
            <pc:sldMk cId="803076739" sldId="276"/>
            <ac:spMk id="13" creationId="{FE7D9C39-FED4-4C45-A2C9-317CE5EC6FA7}"/>
          </ac:spMkLst>
        </pc:spChg>
        <pc:spChg chg="add mod">
          <ac:chgData name="Annelies van Helvoort" userId="3312b3e43a4c5e7c" providerId="LiveId" clId="{37CCAF22-EE82-40D0-979C-74BE748FBC1F}" dt="2020-06-16T09:32:02.328" v="1211" actId="688"/>
          <ac:spMkLst>
            <pc:docMk/>
            <pc:sldMk cId="803076739" sldId="276"/>
            <ac:spMk id="14" creationId="{76F2E32E-108E-4395-8D1B-32982A320450}"/>
          </ac:spMkLst>
        </pc:spChg>
        <pc:spChg chg="add mod">
          <ac:chgData name="Annelies van Helvoort" userId="3312b3e43a4c5e7c" providerId="LiveId" clId="{37CCAF22-EE82-40D0-979C-74BE748FBC1F}" dt="2020-06-16T09:33:07.058" v="1290" actId="14100"/>
          <ac:spMkLst>
            <pc:docMk/>
            <pc:sldMk cId="803076739" sldId="276"/>
            <ac:spMk id="15" creationId="{CC7F592E-1B15-4728-8C04-2EEB755C9E9D}"/>
          </ac:spMkLst>
        </pc:spChg>
        <pc:spChg chg="add mod">
          <ac:chgData name="Annelies van Helvoort" userId="3312b3e43a4c5e7c" providerId="LiveId" clId="{37CCAF22-EE82-40D0-979C-74BE748FBC1F}" dt="2020-06-16T09:33:27.542" v="1297" actId="14100"/>
          <ac:spMkLst>
            <pc:docMk/>
            <pc:sldMk cId="803076739" sldId="276"/>
            <ac:spMk id="16" creationId="{CA4BB6A0-7E3A-4BB4-86C6-1F6BBB3B8F5E}"/>
          </ac:spMkLst>
        </pc:spChg>
      </pc:sldChg>
      <pc:sldChg chg="modSp mod">
        <pc:chgData name="Annelies van Helvoort" userId="3312b3e43a4c5e7c" providerId="LiveId" clId="{37CCAF22-EE82-40D0-979C-74BE748FBC1F}" dt="2020-06-17T10:24:46.258" v="4910" actId="20577"/>
        <pc:sldMkLst>
          <pc:docMk/>
          <pc:sldMk cId="3397288966" sldId="278"/>
        </pc:sldMkLst>
        <pc:spChg chg="mod">
          <ac:chgData name="Annelies van Helvoort" userId="3312b3e43a4c5e7c" providerId="LiveId" clId="{37CCAF22-EE82-40D0-979C-74BE748FBC1F}" dt="2020-06-16T09:49:27.296" v="2384" actId="20577"/>
          <ac:spMkLst>
            <pc:docMk/>
            <pc:sldMk cId="3397288966" sldId="278"/>
            <ac:spMk id="2" creationId="{AF502583-78A0-4905-9666-14E5E4D74DD5}"/>
          </ac:spMkLst>
        </pc:spChg>
        <pc:spChg chg="mod">
          <ac:chgData name="Annelies van Helvoort" userId="3312b3e43a4c5e7c" providerId="LiveId" clId="{37CCAF22-EE82-40D0-979C-74BE748FBC1F}" dt="2020-06-17T10:24:46.258" v="4910" actId="20577"/>
          <ac:spMkLst>
            <pc:docMk/>
            <pc:sldMk cId="3397288966" sldId="278"/>
            <ac:spMk id="3" creationId="{BA30EB1B-F54F-4387-9F99-5FBCB104E2E3}"/>
          </ac:spMkLst>
        </pc:spChg>
      </pc:sldChg>
      <pc:sldChg chg="del">
        <pc:chgData name="Annelies van Helvoort" userId="3312b3e43a4c5e7c" providerId="LiveId" clId="{37CCAF22-EE82-40D0-979C-74BE748FBC1F}" dt="2020-06-16T09:50:05.110" v="2388" actId="47"/>
        <pc:sldMkLst>
          <pc:docMk/>
          <pc:sldMk cId="2684086361" sldId="279"/>
        </pc:sldMkLst>
      </pc:sldChg>
      <pc:sldChg chg="del">
        <pc:chgData name="Annelies van Helvoort" userId="3312b3e43a4c5e7c" providerId="LiveId" clId="{37CCAF22-EE82-40D0-979C-74BE748FBC1F}" dt="2020-06-16T09:49:49.652" v="2386" actId="47"/>
        <pc:sldMkLst>
          <pc:docMk/>
          <pc:sldMk cId="3536781971" sldId="280"/>
        </pc:sldMkLst>
      </pc:sldChg>
      <pc:sldChg chg="del">
        <pc:chgData name="Annelies van Helvoort" userId="3312b3e43a4c5e7c" providerId="LiveId" clId="{37CCAF22-EE82-40D0-979C-74BE748FBC1F}" dt="2020-06-16T09:49:14.647" v="2371" actId="47"/>
        <pc:sldMkLst>
          <pc:docMk/>
          <pc:sldMk cId="1911819826" sldId="281"/>
        </pc:sldMkLst>
      </pc:sldChg>
      <pc:sldChg chg="addSp delSp modSp del mod">
        <pc:chgData name="Annelies van Helvoort" userId="3312b3e43a4c5e7c" providerId="LiveId" clId="{37CCAF22-EE82-40D0-979C-74BE748FBC1F}" dt="2020-06-16T10:13:59.648" v="3567" actId="47"/>
        <pc:sldMkLst>
          <pc:docMk/>
          <pc:sldMk cId="3313070019" sldId="282"/>
        </pc:sldMkLst>
        <pc:spChg chg="mod">
          <ac:chgData name="Annelies van Helvoort" userId="3312b3e43a4c5e7c" providerId="LiveId" clId="{37CCAF22-EE82-40D0-979C-74BE748FBC1F}" dt="2020-06-16T08:15:10.002" v="691" actId="6549"/>
          <ac:spMkLst>
            <pc:docMk/>
            <pc:sldMk cId="3313070019" sldId="282"/>
            <ac:spMk id="2" creationId="{AF502583-78A0-4905-9666-14E5E4D74DD5}"/>
          </ac:spMkLst>
        </pc:spChg>
        <pc:spChg chg="del mod">
          <ac:chgData name="Annelies van Helvoort" userId="3312b3e43a4c5e7c" providerId="LiveId" clId="{37CCAF22-EE82-40D0-979C-74BE748FBC1F}" dt="2020-06-16T09:43:32.411" v="2055" actId="478"/>
          <ac:spMkLst>
            <pc:docMk/>
            <pc:sldMk cId="3313070019" sldId="282"/>
            <ac:spMk id="3" creationId="{9E3F5FDF-07E0-4D30-9A75-E813F011FA7C}"/>
          </ac:spMkLst>
        </pc:spChg>
        <pc:spChg chg="add del mod">
          <ac:chgData name="Annelies van Helvoort" userId="3312b3e43a4c5e7c" providerId="LiveId" clId="{37CCAF22-EE82-40D0-979C-74BE748FBC1F}" dt="2020-06-16T08:15:26.703" v="693"/>
          <ac:spMkLst>
            <pc:docMk/>
            <pc:sldMk cId="3313070019" sldId="282"/>
            <ac:spMk id="7" creationId="{7BCCC66A-553D-4BF0-8061-81CE58E65874}"/>
          </ac:spMkLst>
        </pc:spChg>
        <pc:picChg chg="del">
          <ac:chgData name="Annelies van Helvoort" userId="3312b3e43a4c5e7c" providerId="LiveId" clId="{37CCAF22-EE82-40D0-979C-74BE748FBC1F}" dt="2020-06-16T08:15:03.673" v="680" actId="478"/>
          <ac:picMkLst>
            <pc:docMk/>
            <pc:sldMk cId="3313070019" sldId="282"/>
            <ac:picMk id="2050" creationId="{450C6A73-C86E-41E2-A908-32336FF3165C}"/>
          </ac:picMkLst>
        </pc:picChg>
        <pc:picChg chg="del">
          <ac:chgData name="Annelies van Helvoort" userId="3312b3e43a4c5e7c" providerId="LiveId" clId="{37CCAF22-EE82-40D0-979C-74BE748FBC1F}" dt="2020-06-16T08:15:02.403" v="679" actId="478"/>
          <ac:picMkLst>
            <pc:docMk/>
            <pc:sldMk cId="3313070019" sldId="282"/>
            <ac:picMk id="2052" creationId="{1EBE1D4E-441C-42ED-A1A3-87DA02846E73}"/>
          </ac:picMkLst>
        </pc:picChg>
        <pc:picChg chg="del">
          <ac:chgData name="Annelies van Helvoort" userId="3312b3e43a4c5e7c" providerId="LiveId" clId="{37CCAF22-EE82-40D0-979C-74BE748FBC1F}" dt="2020-06-16T08:15:00.716" v="678" actId="478"/>
          <ac:picMkLst>
            <pc:docMk/>
            <pc:sldMk cId="3313070019" sldId="282"/>
            <ac:picMk id="2054" creationId="{E71F2EF8-A1E5-47B1-B849-E253AA3B46E5}"/>
          </ac:picMkLst>
        </pc:picChg>
        <pc:picChg chg="del">
          <ac:chgData name="Annelies van Helvoort" userId="3312b3e43a4c5e7c" providerId="LiveId" clId="{37CCAF22-EE82-40D0-979C-74BE748FBC1F}" dt="2020-06-16T08:14:59.494" v="677" actId="478"/>
          <ac:picMkLst>
            <pc:docMk/>
            <pc:sldMk cId="3313070019" sldId="282"/>
            <ac:picMk id="2056" creationId="{F1F3CA02-3338-4C47-8B2C-2160C36E3822}"/>
          </ac:picMkLst>
        </pc:picChg>
      </pc:sldChg>
      <pc:sldChg chg="addSp delSp modSp mod">
        <pc:chgData name="Annelies van Helvoort" userId="3312b3e43a4c5e7c" providerId="LiveId" clId="{37CCAF22-EE82-40D0-979C-74BE748FBC1F}" dt="2020-06-17T10:16:14.289" v="4567" actId="1076"/>
        <pc:sldMkLst>
          <pc:docMk/>
          <pc:sldMk cId="92272758" sldId="283"/>
        </pc:sldMkLst>
        <pc:spChg chg="mod">
          <ac:chgData name="Annelies van Helvoort" userId="3312b3e43a4c5e7c" providerId="LiveId" clId="{37CCAF22-EE82-40D0-979C-74BE748FBC1F}" dt="2020-06-16T07:57:00.702" v="22" actId="6549"/>
          <ac:spMkLst>
            <pc:docMk/>
            <pc:sldMk cId="92272758" sldId="283"/>
            <ac:spMk id="2" creationId="{AF502583-78A0-4905-9666-14E5E4D74DD5}"/>
          </ac:spMkLst>
        </pc:spChg>
        <pc:spChg chg="mod">
          <ac:chgData name="Annelies van Helvoort" userId="3312b3e43a4c5e7c" providerId="LiveId" clId="{37CCAF22-EE82-40D0-979C-74BE748FBC1F}" dt="2020-06-17T10:07:18.165" v="4048" actId="6549"/>
          <ac:spMkLst>
            <pc:docMk/>
            <pc:sldMk cId="92272758" sldId="283"/>
            <ac:spMk id="3" creationId="{010C9311-BAFF-409B-9644-259AB79744A7}"/>
          </ac:spMkLst>
        </pc:spChg>
        <pc:spChg chg="add mod">
          <ac:chgData name="Annelies van Helvoort" userId="3312b3e43a4c5e7c" providerId="LiveId" clId="{37CCAF22-EE82-40D0-979C-74BE748FBC1F}" dt="2020-06-16T10:13:45.575" v="3566" actId="20577"/>
          <ac:spMkLst>
            <pc:docMk/>
            <pc:sldMk cId="92272758" sldId="283"/>
            <ac:spMk id="7" creationId="{F22173A1-7427-481B-AAA9-8EC21B7FF352}"/>
          </ac:spMkLst>
        </pc:spChg>
        <pc:spChg chg="add del mod">
          <ac:chgData name="Annelies van Helvoort" userId="3312b3e43a4c5e7c" providerId="LiveId" clId="{37CCAF22-EE82-40D0-979C-74BE748FBC1F}" dt="2020-06-17T10:10:46.126" v="4319" actId="478"/>
          <ac:spMkLst>
            <pc:docMk/>
            <pc:sldMk cId="92272758" sldId="283"/>
            <ac:spMk id="11" creationId="{E89FC79E-A366-402B-BC11-CE98F36D57B9}"/>
          </ac:spMkLst>
        </pc:spChg>
        <pc:spChg chg="add del mod">
          <ac:chgData name="Annelies van Helvoort" userId="3312b3e43a4c5e7c" providerId="LiveId" clId="{37CCAF22-EE82-40D0-979C-74BE748FBC1F}" dt="2020-06-17T10:10:44.689" v="4318" actId="478"/>
          <ac:spMkLst>
            <pc:docMk/>
            <pc:sldMk cId="92272758" sldId="283"/>
            <ac:spMk id="12" creationId="{574F96F9-BEA1-4555-AA13-6CA8EF2508E5}"/>
          </ac:spMkLst>
        </pc:spChg>
        <pc:picChg chg="add mod">
          <ac:chgData name="Annelies van Helvoort" userId="3312b3e43a4c5e7c" providerId="LiveId" clId="{37CCAF22-EE82-40D0-979C-74BE748FBC1F}" dt="2020-06-17T10:16:14.289" v="4567" actId="1076"/>
          <ac:picMkLst>
            <pc:docMk/>
            <pc:sldMk cId="92272758" sldId="283"/>
            <ac:picMk id="10" creationId="{314077B3-7BEF-4DA1-B011-D85D41FBC107}"/>
          </ac:picMkLst>
        </pc:picChg>
        <pc:cxnChg chg="del">
          <ac:chgData name="Annelies van Helvoort" userId="3312b3e43a4c5e7c" providerId="LiveId" clId="{37CCAF22-EE82-40D0-979C-74BE748FBC1F}" dt="2020-06-16T07:56:49.299" v="0" actId="478"/>
          <ac:cxnSpMkLst>
            <pc:docMk/>
            <pc:sldMk cId="92272758" sldId="283"/>
            <ac:cxnSpMk id="11" creationId="{034BD6F9-D614-4A8F-9D6A-55A3374900AC}"/>
          </ac:cxnSpMkLst>
        </pc:cxnChg>
      </pc:sldChg>
      <pc:sldChg chg="modSp mod">
        <pc:chgData name="Annelies van Helvoort" userId="3312b3e43a4c5e7c" providerId="LiveId" clId="{37CCAF22-EE82-40D0-979C-74BE748FBC1F}" dt="2020-06-17T10:24:57.867" v="4915" actId="20577"/>
        <pc:sldMkLst>
          <pc:docMk/>
          <pc:sldMk cId="3944644318" sldId="284"/>
        </pc:sldMkLst>
        <pc:spChg chg="mod">
          <ac:chgData name="Annelies van Helvoort" userId="3312b3e43a4c5e7c" providerId="LiveId" clId="{37CCAF22-EE82-40D0-979C-74BE748FBC1F}" dt="2020-06-17T10:24:57.867" v="4915" actId="20577"/>
          <ac:spMkLst>
            <pc:docMk/>
            <pc:sldMk cId="3944644318" sldId="284"/>
            <ac:spMk id="3" creationId="{2687DDB6-2053-4A2A-A434-29EE5E32D84B}"/>
          </ac:spMkLst>
        </pc:spChg>
        <pc:picChg chg="mod">
          <ac:chgData name="Annelies van Helvoort" userId="3312b3e43a4c5e7c" providerId="LiveId" clId="{37CCAF22-EE82-40D0-979C-74BE748FBC1F}" dt="2020-06-17T09:59:30.982" v="3782" actId="1076"/>
          <ac:picMkLst>
            <pc:docMk/>
            <pc:sldMk cId="3944644318" sldId="284"/>
            <ac:picMk id="10" creationId="{1BC54A9A-4D0E-45AD-99F7-E3DED1CCF6BE}"/>
          </ac:picMkLst>
        </pc:picChg>
      </pc:sldChg>
      <pc:sldChg chg="del">
        <pc:chgData name="Annelies van Helvoort" userId="3312b3e43a4c5e7c" providerId="LiveId" clId="{37CCAF22-EE82-40D0-979C-74BE748FBC1F}" dt="2020-06-16T09:50:08.157" v="2389" actId="47"/>
        <pc:sldMkLst>
          <pc:docMk/>
          <pc:sldMk cId="1255971780" sldId="285"/>
        </pc:sldMkLst>
      </pc:sldChg>
      <pc:sldChg chg="del">
        <pc:chgData name="Annelies van Helvoort" userId="3312b3e43a4c5e7c" providerId="LiveId" clId="{37CCAF22-EE82-40D0-979C-74BE748FBC1F}" dt="2020-06-16T09:49:57.543" v="2387" actId="47"/>
        <pc:sldMkLst>
          <pc:docMk/>
          <pc:sldMk cId="3366650249" sldId="286"/>
        </pc:sldMkLst>
      </pc:sldChg>
      <pc:sldChg chg="addSp delSp modSp mod">
        <pc:chgData name="Annelies van Helvoort" userId="3312b3e43a4c5e7c" providerId="LiveId" clId="{37CCAF22-EE82-40D0-979C-74BE748FBC1F}" dt="2020-06-17T10:26:19.066" v="4922" actId="6549"/>
        <pc:sldMkLst>
          <pc:docMk/>
          <pc:sldMk cId="1549303392" sldId="287"/>
        </pc:sldMkLst>
        <pc:spChg chg="mod">
          <ac:chgData name="Annelies van Helvoort" userId="3312b3e43a4c5e7c" providerId="LiveId" clId="{37CCAF22-EE82-40D0-979C-74BE748FBC1F}" dt="2020-06-17T10:26:19.066" v="4922" actId="6549"/>
          <ac:spMkLst>
            <pc:docMk/>
            <pc:sldMk cId="1549303392" sldId="287"/>
            <ac:spMk id="3" creationId="{2687DDB6-2053-4A2A-A434-29EE5E32D84B}"/>
          </ac:spMkLst>
        </pc:spChg>
        <pc:spChg chg="add mod">
          <ac:chgData name="Annelies van Helvoort" userId="3312b3e43a4c5e7c" providerId="LiveId" clId="{37CCAF22-EE82-40D0-979C-74BE748FBC1F}" dt="2020-06-17T10:05:57.534" v="4020" actId="6549"/>
          <ac:spMkLst>
            <pc:docMk/>
            <pc:sldMk cId="1549303392" sldId="287"/>
            <ac:spMk id="7" creationId="{FFD8922A-85C9-4C6E-BB35-F1090C7E5DCD}"/>
          </ac:spMkLst>
        </pc:spChg>
        <pc:spChg chg="mod">
          <ac:chgData name="Annelies van Helvoort" userId="3312b3e43a4c5e7c" providerId="LiveId" clId="{37CCAF22-EE82-40D0-979C-74BE748FBC1F}" dt="2020-06-17T10:06:46.461" v="4026" actId="1076"/>
          <ac:spMkLst>
            <pc:docMk/>
            <pc:sldMk cId="1549303392" sldId="287"/>
            <ac:spMk id="10" creationId="{7BB04F83-3FA0-4EF4-AEFE-1E77EAB2A138}"/>
          </ac:spMkLst>
        </pc:spChg>
        <pc:spChg chg="add mod">
          <ac:chgData name="Annelies van Helvoort" userId="3312b3e43a4c5e7c" providerId="LiveId" clId="{37CCAF22-EE82-40D0-979C-74BE748FBC1F}" dt="2020-06-17T10:06:25.409" v="4024" actId="1076"/>
          <ac:spMkLst>
            <pc:docMk/>
            <pc:sldMk cId="1549303392" sldId="287"/>
            <ac:spMk id="11" creationId="{D9836B24-C54A-4592-A4E7-634021441E07}"/>
          </ac:spMkLst>
        </pc:spChg>
        <pc:picChg chg="add del mod">
          <ac:chgData name="Annelies van Helvoort" userId="3312b3e43a4c5e7c" providerId="LiveId" clId="{37CCAF22-EE82-40D0-979C-74BE748FBC1F}" dt="2020-06-17T10:04:56.078" v="3942" actId="478"/>
          <ac:picMkLst>
            <pc:docMk/>
            <pc:sldMk cId="1549303392" sldId="287"/>
            <ac:picMk id="12" creationId="{A4A91789-FEB2-4EE6-BEBC-F6BD0F9711FB}"/>
          </ac:picMkLst>
        </pc:picChg>
      </pc:sldChg>
      <pc:sldChg chg="modSp add mod ord">
        <pc:chgData name="Annelies van Helvoort" userId="3312b3e43a4c5e7c" providerId="LiveId" clId="{37CCAF22-EE82-40D0-979C-74BE748FBC1F}" dt="2020-06-17T09:56:16.387" v="3764"/>
        <pc:sldMkLst>
          <pc:docMk/>
          <pc:sldMk cId="3273915094" sldId="288"/>
        </pc:sldMkLst>
        <pc:spChg chg="mod">
          <ac:chgData name="Annelies van Helvoort" userId="3312b3e43a4c5e7c" providerId="LiveId" clId="{37CCAF22-EE82-40D0-979C-74BE748FBC1F}" dt="2020-06-16T09:37:20.168" v="1624" actId="6549"/>
          <ac:spMkLst>
            <pc:docMk/>
            <pc:sldMk cId="3273915094" sldId="288"/>
            <ac:spMk id="2" creationId="{AF502583-78A0-4905-9666-14E5E4D74DD5}"/>
          </ac:spMkLst>
        </pc:spChg>
        <pc:spChg chg="mod">
          <ac:chgData name="Annelies van Helvoort" userId="3312b3e43a4c5e7c" providerId="LiveId" clId="{37CCAF22-EE82-40D0-979C-74BE748FBC1F}" dt="2020-06-16T09:36:59.676" v="1610" actId="313"/>
          <ac:spMkLst>
            <pc:docMk/>
            <pc:sldMk cId="3273915094" sldId="288"/>
            <ac:spMk id="3" creationId="{D2F6A7BA-7348-4208-8DB8-8B8D7A0DE1D0}"/>
          </ac:spMkLst>
        </pc:spChg>
        <pc:spChg chg="mod">
          <ac:chgData name="Annelies van Helvoort" userId="3312b3e43a4c5e7c" providerId="LiveId" clId="{37CCAF22-EE82-40D0-979C-74BE748FBC1F}" dt="2020-06-16T09:44:38.026" v="2119" actId="20577"/>
          <ac:spMkLst>
            <pc:docMk/>
            <pc:sldMk cId="3273915094" sldId="288"/>
            <ac:spMk id="7" creationId="{D3BAC258-5DDD-4B0D-9F53-CBAE0016C500}"/>
          </ac:spMkLst>
        </pc:spChg>
        <pc:spChg chg="mod">
          <ac:chgData name="Annelies van Helvoort" userId="3312b3e43a4c5e7c" providerId="LiveId" clId="{37CCAF22-EE82-40D0-979C-74BE748FBC1F}" dt="2020-06-16T09:37:02.807" v="1611" actId="1076"/>
          <ac:spMkLst>
            <pc:docMk/>
            <pc:sldMk cId="3273915094" sldId="288"/>
            <ac:spMk id="8" creationId="{A5ECD24C-5512-4BB0-B6AD-DD1AE4B3035F}"/>
          </ac:spMkLst>
        </pc:spChg>
        <pc:spChg chg="mod">
          <ac:chgData name="Annelies van Helvoort" userId="3312b3e43a4c5e7c" providerId="LiveId" clId="{37CCAF22-EE82-40D0-979C-74BE748FBC1F}" dt="2020-06-16T09:35:28.963" v="1311" actId="14100"/>
          <ac:spMkLst>
            <pc:docMk/>
            <pc:sldMk cId="3273915094" sldId="288"/>
            <ac:spMk id="10" creationId="{8E8D6BBE-2C6B-4082-8EEC-DEC367A41903}"/>
          </ac:spMkLst>
        </pc:spChg>
        <pc:spChg chg="mod">
          <ac:chgData name="Annelies van Helvoort" userId="3312b3e43a4c5e7c" providerId="LiveId" clId="{37CCAF22-EE82-40D0-979C-74BE748FBC1F}" dt="2020-06-16T09:37:06.564" v="1612" actId="1076"/>
          <ac:spMkLst>
            <pc:docMk/>
            <pc:sldMk cId="3273915094" sldId="288"/>
            <ac:spMk id="11" creationId="{DCEB144F-FBD8-489C-A1C1-E7B3D4BAA026}"/>
          </ac:spMkLst>
        </pc:spChg>
        <pc:spChg chg="mod">
          <ac:chgData name="Annelies van Helvoort" userId="3312b3e43a4c5e7c" providerId="LiveId" clId="{37CCAF22-EE82-40D0-979C-74BE748FBC1F}" dt="2020-06-16T09:36:44.700" v="1607" actId="20577"/>
          <ac:spMkLst>
            <pc:docMk/>
            <pc:sldMk cId="3273915094" sldId="288"/>
            <ac:spMk id="12" creationId="{3780332C-0C20-4296-83A6-DBDBE4516C18}"/>
          </ac:spMkLst>
        </pc:spChg>
        <pc:spChg chg="mod">
          <ac:chgData name="Annelies van Helvoort" userId="3312b3e43a4c5e7c" providerId="LiveId" clId="{37CCAF22-EE82-40D0-979C-74BE748FBC1F}" dt="2020-06-16T09:37:10.510" v="1613" actId="1076"/>
          <ac:spMkLst>
            <pc:docMk/>
            <pc:sldMk cId="3273915094" sldId="288"/>
            <ac:spMk id="13" creationId="{FE7D9C39-FED4-4C45-A2C9-317CE5EC6FA7}"/>
          </ac:spMkLst>
        </pc:spChg>
      </pc:sldChg>
      <pc:sldChg chg="addSp modSp add mod ord">
        <pc:chgData name="Annelies van Helvoort" userId="3312b3e43a4c5e7c" providerId="LiveId" clId="{37CCAF22-EE82-40D0-979C-74BE748FBC1F}" dt="2020-06-17T10:25:55.259" v="4919" actId="1076"/>
        <pc:sldMkLst>
          <pc:docMk/>
          <pc:sldMk cId="947301628" sldId="289"/>
        </pc:sldMkLst>
        <pc:spChg chg="mod">
          <ac:chgData name="Annelies van Helvoort" userId="3312b3e43a4c5e7c" providerId="LiveId" clId="{37CCAF22-EE82-40D0-979C-74BE748FBC1F}" dt="2020-06-16T10:15:11.063" v="3590" actId="20577"/>
          <ac:spMkLst>
            <pc:docMk/>
            <pc:sldMk cId="947301628" sldId="289"/>
            <ac:spMk id="2" creationId="{AF502583-78A0-4905-9666-14E5E4D74DD5}"/>
          </ac:spMkLst>
        </pc:spChg>
        <pc:spChg chg="mod">
          <ac:chgData name="Annelies van Helvoort" userId="3312b3e43a4c5e7c" providerId="LiveId" clId="{37CCAF22-EE82-40D0-979C-74BE748FBC1F}" dt="2020-06-16T09:39:48.598" v="1808" actId="313"/>
          <ac:spMkLst>
            <pc:docMk/>
            <pc:sldMk cId="947301628" sldId="289"/>
            <ac:spMk id="3" creationId="{D2F6A7BA-7348-4208-8DB8-8B8D7A0DE1D0}"/>
          </ac:spMkLst>
        </pc:spChg>
        <pc:spChg chg="mod">
          <ac:chgData name="Annelies van Helvoort" userId="3312b3e43a4c5e7c" providerId="LiveId" clId="{37CCAF22-EE82-40D0-979C-74BE748FBC1F}" dt="2020-06-17T10:25:43.238" v="4916" actId="6549"/>
          <ac:spMkLst>
            <pc:docMk/>
            <pc:sldMk cId="947301628" sldId="289"/>
            <ac:spMk id="7" creationId="{D3BAC258-5DDD-4B0D-9F53-CBAE0016C500}"/>
          </ac:spMkLst>
        </pc:spChg>
        <pc:spChg chg="mod">
          <ac:chgData name="Annelies van Helvoort" userId="3312b3e43a4c5e7c" providerId="LiveId" clId="{37CCAF22-EE82-40D0-979C-74BE748FBC1F}" dt="2020-06-16T09:42:50.464" v="2053" actId="14100"/>
          <ac:spMkLst>
            <pc:docMk/>
            <pc:sldMk cId="947301628" sldId="289"/>
            <ac:spMk id="8" creationId="{A5ECD24C-5512-4BB0-B6AD-DD1AE4B3035F}"/>
          </ac:spMkLst>
        </pc:spChg>
        <pc:spChg chg="mod">
          <ac:chgData name="Annelies van Helvoort" userId="3312b3e43a4c5e7c" providerId="LiveId" clId="{37CCAF22-EE82-40D0-979C-74BE748FBC1F}" dt="2020-06-17T10:25:48.690" v="4917" actId="1076"/>
          <ac:spMkLst>
            <pc:docMk/>
            <pc:sldMk cId="947301628" sldId="289"/>
            <ac:spMk id="10" creationId="{8E8D6BBE-2C6B-4082-8EEC-DEC367A41903}"/>
          </ac:spMkLst>
        </pc:spChg>
        <pc:spChg chg="mod">
          <ac:chgData name="Annelies van Helvoort" userId="3312b3e43a4c5e7c" providerId="LiveId" clId="{37CCAF22-EE82-40D0-979C-74BE748FBC1F}" dt="2020-06-16T09:42:20.559" v="2046" actId="1076"/>
          <ac:spMkLst>
            <pc:docMk/>
            <pc:sldMk cId="947301628" sldId="289"/>
            <ac:spMk id="11" creationId="{DCEB144F-FBD8-489C-A1C1-E7B3D4BAA026}"/>
          </ac:spMkLst>
        </pc:spChg>
        <pc:spChg chg="mod">
          <ac:chgData name="Annelies van Helvoort" userId="3312b3e43a4c5e7c" providerId="LiveId" clId="{37CCAF22-EE82-40D0-979C-74BE748FBC1F}" dt="2020-06-17T10:25:55.259" v="4919" actId="1076"/>
          <ac:spMkLst>
            <pc:docMk/>
            <pc:sldMk cId="947301628" sldId="289"/>
            <ac:spMk id="12" creationId="{3780332C-0C20-4296-83A6-DBDBE4516C18}"/>
          </ac:spMkLst>
        </pc:spChg>
        <pc:spChg chg="mod">
          <ac:chgData name="Annelies van Helvoort" userId="3312b3e43a4c5e7c" providerId="LiveId" clId="{37CCAF22-EE82-40D0-979C-74BE748FBC1F}" dt="2020-06-16T09:42:23.637" v="2047" actId="1076"/>
          <ac:spMkLst>
            <pc:docMk/>
            <pc:sldMk cId="947301628" sldId="289"/>
            <ac:spMk id="13" creationId="{FE7D9C39-FED4-4C45-A2C9-317CE5EC6FA7}"/>
          </ac:spMkLst>
        </pc:spChg>
        <pc:spChg chg="mod">
          <ac:chgData name="Annelies van Helvoort" userId="3312b3e43a4c5e7c" providerId="LiveId" clId="{37CCAF22-EE82-40D0-979C-74BE748FBC1F}" dt="2020-06-17T10:25:51.383" v="4918" actId="1076"/>
          <ac:spMkLst>
            <pc:docMk/>
            <pc:sldMk cId="947301628" sldId="289"/>
            <ac:spMk id="14" creationId="{76F2E32E-108E-4395-8D1B-32982A320450}"/>
          </ac:spMkLst>
        </pc:spChg>
        <pc:spChg chg="mod">
          <ac:chgData name="Annelies van Helvoort" userId="3312b3e43a4c5e7c" providerId="LiveId" clId="{37CCAF22-EE82-40D0-979C-74BE748FBC1F}" dt="2020-06-16T09:42:16.748" v="2045" actId="20577"/>
          <ac:spMkLst>
            <pc:docMk/>
            <pc:sldMk cId="947301628" sldId="289"/>
            <ac:spMk id="15" creationId="{CC7F592E-1B15-4728-8C04-2EEB755C9E9D}"/>
          </ac:spMkLst>
        </pc:spChg>
        <pc:spChg chg="add mod">
          <ac:chgData name="Annelies van Helvoort" userId="3312b3e43a4c5e7c" providerId="LiveId" clId="{37CCAF22-EE82-40D0-979C-74BE748FBC1F}" dt="2020-06-16T09:46:57.325" v="2219" actId="20577"/>
          <ac:spMkLst>
            <pc:docMk/>
            <pc:sldMk cId="947301628" sldId="289"/>
            <ac:spMk id="17" creationId="{63AEC6DE-AD8E-4C19-8ECC-B580169B42BA}"/>
          </ac:spMkLst>
        </pc:spChg>
        <pc:spChg chg="add mod">
          <ac:chgData name="Annelies van Helvoort" userId="3312b3e43a4c5e7c" providerId="LiveId" clId="{37CCAF22-EE82-40D0-979C-74BE748FBC1F}" dt="2020-06-16T09:47:21.092" v="2225" actId="1076"/>
          <ac:spMkLst>
            <pc:docMk/>
            <pc:sldMk cId="947301628" sldId="289"/>
            <ac:spMk id="18" creationId="{4DB02387-B22A-45FC-B44F-1138A349EC3D}"/>
          </ac:spMkLst>
        </pc:spChg>
        <pc:picChg chg="add mod">
          <ac:chgData name="Annelies van Helvoort" userId="3312b3e43a4c5e7c" providerId="LiveId" clId="{37CCAF22-EE82-40D0-979C-74BE748FBC1F}" dt="2020-06-17T10:15:04.035" v="4564" actId="1076"/>
          <ac:picMkLst>
            <pc:docMk/>
            <pc:sldMk cId="947301628" sldId="289"/>
            <ac:picMk id="19" creationId="{C692139F-EABC-4F7F-A1CF-2FF78FFA1DF5}"/>
          </ac:picMkLst>
        </pc:picChg>
      </pc:sldChg>
      <pc:sldChg chg="addSp delSp modSp add mod">
        <pc:chgData name="Annelies van Helvoort" userId="3312b3e43a4c5e7c" providerId="LiveId" clId="{37CCAF22-EE82-40D0-979C-74BE748FBC1F}" dt="2020-06-17T10:17:39.505" v="4611" actId="20577"/>
        <pc:sldMkLst>
          <pc:docMk/>
          <pc:sldMk cId="940572154" sldId="290"/>
        </pc:sldMkLst>
        <pc:spChg chg="mod">
          <ac:chgData name="Annelies van Helvoort" userId="3312b3e43a4c5e7c" providerId="LiveId" clId="{37CCAF22-EE82-40D0-979C-74BE748FBC1F}" dt="2020-06-17T10:17:39.505" v="4611" actId="20577"/>
          <ac:spMkLst>
            <pc:docMk/>
            <pc:sldMk cId="940572154" sldId="290"/>
            <ac:spMk id="3" creationId="{BA30EB1B-F54F-4387-9F99-5FBCB104E2E3}"/>
          </ac:spMkLst>
        </pc:spChg>
        <pc:spChg chg="add mod">
          <ac:chgData name="Annelies van Helvoort" userId="3312b3e43a4c5e7c" providerId="LiveId" clId="{37CCAF22-EE82-40D0-979C-74BE748FBC1F}" dt="2020-06-16T15:13:32.315" v="3742" actId="14100"/>
          <ac:spMkLst>
            <pc:docMk/>
            <pc:sldMk cId="940572154" sldId="290"/>
            <ac:spMk id="7" creationId="{BFCA8136-1902-48D3-BD31-491A7BF5EEAF}"/>
          </ac:spMkLst>
        </pc:spChg>
        <pc:picChg chg="del">
          <ac:chgData name="Annelies van Helvoort" userId="3312b3e43a4c5e7c" providerId="LiveId" clId="{37CCAF22-EE82-40D0-979C-74BE748FBC1F}" dt="2020-06-16T10:05:08.940" v="3322" actId="478"/>
          <ac:picMkLst>
            <pc:docMk/>
            <pc:sldMk cId="940572154" sldId="290"/>
            <ac:picMk id="8" creationId="{8FBF81EE-30DC-4A15-921C-DC2AABDCD3E0}"/>
          </ac:picMkLst>
        </pc:picChg>
        <pc:picChg chg="add mod">
          <ac:chgData name="Annelies van Helvoort" userId="3312b3e43a4c5e7c" providerId="LiveId" clId="{37CCAF22-EE82-40D0-979C-74BE748FBC1F}" dt="2020-06-16T15:13:35.422" v="3743" actId="1076"/>
          <ac:picMkLst>
            <pc:docMk/>
            <pc:sldMk cId="940572154" sldId="290"/>
            <ac:picMk id="2050" creationId="{0E1602C0-E24B-4F0E-89F0-9A710A0467B4}"/>
          </ac:picMkLst>
        </pc:picChg>
      </pc:sldChg>
      <pc:sldChg chg="addSp delSp modSp add mod">
        <pc:chgData name="Annelies van Helvoort" userId="3312b3e43a4c5e7c" providerId="LiveId" clId="{37CCAF22-EE82-40D0-979C-74BE748FBC1F}" dt="2020-06-16T10:16:22.903" v="3594" actId="20577"/>
        <pc:sldMkLst>
          <pc:docMk/>
          <pc:sldMk cId="2145787607" sldId="291"/>
        </pc:sldMkLst>
        <pc:spChg chg="mod">
          <ac:chgData name="Annelies van Helvoort" userId="3312b3e43a4c5e7c" providerId="LiveId" clId="{37CCAF22-EE82-40D0-979C-74BE748FBC1F}" dt="2020-06-16T10:16:22.903" v="3594" actId="20577"/>
          <ac:spMkLst>
            <pc:docMk/>
            <pc:sldMk cId="2145787607" sldId="291"/>
            <ac:spMk id="3" creationId="{BA30EB1B-F54F-4387-9F99-5FBCB104E2E3}"/>
          </ac:spMkLst>
        </pc:spChg>
        <pc:spChg chg="add del mod">
          <ac:chgData name="Annelies van Helvoort" userId="3312b3e43a4c5e7c" providerId="LiveId" clId="{37CCAF22-EE82-40D0-979C-74BE748FBC1F}" dt="2020-06-16T10:06:45.996" v="3335" actId="478"/>
          <ac:spMkLst>
            <pc:docMk/>
            <pc:sldMk cId="2145787607" sldId="291"/>
            <ac:spMk id="7" creationId="{4C5ADF8E-F289-410A-8BF0-1BDDBE02B621}"/>
          </ac:spMkLst>
        </pc:spChg>
        <pc:picChg chg="del">
          <ac:chgData name="Annelies van Helvoort" userId="3312b3e43a4c5e7c" providerId="LiveId" clId="{37CCAF22-EE82-40D0-979C-74BE748FBC1F}" dt="2020-06-16T10:05:53.231" v="3325" actId="478"/>
          <ac:picMkLst>
            <pc:docMk/>
            <pc:sldMk cId="2145787607" sldId="291"/>
            <ac:picMk id="2050" creationId="{0E1602C0-E24B-4F0E-89F0-9A710A0467B4}"/>
          </ac:picMkLst>
        </pc:picChg>
        <pc:picChg chg="add mod">
          <ac:chgData name="Annelies van Helvoort" userId="3312b3e43a4c5e7c" providerId="LiveId" clId="{37CCAF22-EE82-40D0-979C-74BE748FBC1F}" dt="2020-06-16T10:07:17.765" v="3338" actId="688"/>
          <ac:picMkLst>
            <pc:docMk/>
            <pc:sldMk cId="2145787607" sldId="291"/>
            <ac:picMk id="3074" creationId="{C03F2CB5-63F6-4B30-A002-65531352ED1F}"/>
          </ac:picMkLst>
        </pc:picChg>
      </pc:sldChg>
      <pc:sldChg chg="addSp delSp modSp add del mod">
        <pc:chgData name="Annelies van Helvoort" userId="3312b3e43a4c5e7c" providerId="LiveId" clId="{37CCAF22-EE82-40D0-979C-74BE748FBC1F}" dt="2020-06-17T10:14:11.348" v="4560" actId="47"/>
        <pc:sldMkLst>
          <pc:docMk/>
          <pc:sldMk cId="333752064" sldId="292"/>
        </pc:sldMkLst>
        <pc:spChg chg="del mod">
          <ac:chgData name="Annelies van Helvoort" userId="3312b3e43a4c5e7c" providerId="LiveId" clId="{37CCAF22-EE82-40D0-979C-74BE748FBC1F}" dt="2020-06-17T10:00:42.665" v="3785" actId="478"/>
          <ac:spMkLst>
            <pc:docMk/>
            <pc:sldMk cId="333752064" sldId="292"/>
            <ac:spMk id="3" creationId="{2687DDB6-2053-4A2A-A434-29EE5E32D84B}"/>
          </ac:spMkLst>
        </pc:spChg>
        <pc:spChg chg="add mod">
          <ac:chgData name="Annelies van Helvoort" userId="3312b3e43a4c5e7c" providerId="LiveId" clId="{37CCAF22-EE82-40D0-979C-74BE748FBC1F}" dt="2020-06-17T10:04:18.369" v="3941"/>
          <ac:spMkLst>
            <pc:docMk/>
            <pc:sldMk cId="333752064" sldId="292"/>
            <ac:spMk id="7" creationId="{5B6878F4-FE42-47B9-B21C-D1C53293146D}"/>
          </ac:spMkLst>
        </pc:spChg>
      </pc:sldChg>
      <pc:sldChg chg="addSp delSp modSp add mod">
        <pc:chgData name="Annelies van Helvoort" userId="3312b3e43a4c5e7c" providerId="LiveId" clId="{37CCAF22-EE82-40D0-979C-74BE748FBC1F}" dt="2020-06-17T10:13:07.937" v="4559" actId="1076"/>
        <pc:sldMkLst>
          <pc:docMk/>
          <pc:sldMk cId="2157312097" sldId="293"/>
        </pc:sldMkLst>
        <pc:spChg chg="del mod">
          <ac:chgData name="Annelies van Helvoort" userId="3312b3e43a4c5e7c" providerId="LiveId" clId="{37CCAF22-EE82-40D0-979C-74BE748FBC1F}" dt="2020-06-17T10:10:21.966" v="4314"/>
          <ac:spMkLst>
            <pc:docMk/>
            <pc:sldMk cId="2157312097" sldId="293"/>
            <ac:spMk id="3" creationId="{BA30EB1B-F54F-4387-9F99-5FBCB104E2E3}"/>
          </ac:spMkLst>
        </pc:spChg>
        <pc:spChg chg="add mod">
          <ac:chgData name="Annelies van Helvoort" userId="3312b3e43a4c5e7c" providerId="LiveId" clId="{37CCAF22-EE82-40D0-979C-74BE748FBC1F}" dt="2020-06-17T10:12:57.934" v="4555" actId="1076"/>
          <ac:spMkLst>
            <pc:docMk/>
            <pc:sldMk cId="2157312097" sldId="293"/>
            <ac:spMk id="7" creationId="{2BB38282-E398-457A-B31D-3D1DC77508BE}"/>
          </ac:spMkLst>
        </pc:spChg>
        <pc:spChg chg="add mod">
          <ac:chgData name="Annelies van Helvoort" userId="3312b3e43a4c5e7c" providerId="LiveId" clId="{37CCAF22-EE82-40D0-979C-74BE748FBC1F}" dt="2020-06-17T10:12:53.608" v="4554" actId="1076"/>
          <ac:spMkLst>
            <pc:docMk/>
            <pc:sldMk cId="2157312097" sldId="293"/>
            <ac:spMk id="10" creationId="{F4B7B58D-1476-49E3-B269-87E5A631B1EA}"/>
          </ac:spMkLst>
        </pc:spChg>
        <pc:spChg chg="add mod">
          <ac:chgData name="Annelies van Helvoort" userId="3312b3e43a4c5e7c" providerId="LiveId" clId="{37CCAF22-EE82-40D0-979C-74BE748FBC1F}" dt="2020-06-17T10:13:07.937" v="4559" actId="1076"/>
          <ac:spMkLst>
            <pc:docMk/>
            <pc:sldMk cId="2157312097" sldId="293"/>
            <ac:spMk id="11" creationId="{91196D5C-8C01-4F6B-B261-825E2C46E404}"/>
          </ac:spMkLst>
        </pc:spChg>
        <pc:spChg chg="add mod">
          <ac:chgData name="Annelies van Helvoort" userId="3312b3e43a4c5e7c" providerId="LiveId" clId="{37CCAF22-EE82-40D0-979C-74BE748FBC1F}" dt="2020-06-17T10:13:04.634" v="4558" actId="14100"/>
          <ac:spMkLst>
            <pc:docMk/>
            <pc:sldMk cId="2157312097" sldId="293"/>
            <ac:spMk id="12" creationId="{CE4892A0-4703-4FBC-8376-2EA3A5BE61BC}"/>
          </ac:spMkLst>
        </pc:spChg>
        <pc:picChg chg="del">
          <ac:chgData name="Annelies van Helvoort" userId="3312b3e43a4c5e7c" providerId="LiveId" clId="{37CCAF22-EE82-40D0-979C-74BE748FBC1F}" dt="2020-06-17T10:10:21.962" v="4312" actId="478"/>
          <ac:picMkLst>
            <pc:docMk/>
            <pc:sldMk cId="2157312097" sldId="293"/>
            <ac:picMk id="8" creationId="{8FBF81EE-30DC-4A15-921C-DC2AABDCD3E0}"/>
          </ac:picMkLst>
        </pc:picChg>
      </pc:sldChg>
      <pc:sldChg chg="new del">
        <pc:chgData name="Annelies van Helvoort" userId="3312b3e43a4c5e7c" providerId="LiveId" clId="{37CCAF22-EE82-40D0-979C-74BE748FBC1F}" dt="2020-06-17T10:15:24.512" v="4566" actId="47"/>
        <pc:sldMkLst>
          <pc:docMk/>
          <pc:sldMk cId="4047988840" sldId="294"/>
        </pc:sldMkLst>
      </pc:sldChg>
      <pc:sldChg chg="addSp delSp modSp add mod">
        <pc:chgData name="Annelies van Helvoort" userId="3312b3e43a4c5e7c" providerId="LiveId" clId="{37CCAF22-EE82-40D0-979C-74BE748FBC1F}" dt="2020-06-17T10:24:13.972" v="4838" actId="1076"/>
        <pc:sldMkLst>
          <pc:docMk/>
          <pc:sldMk cId="4209930338" sldId="294"/>
        </pc:sldMkLst>
        <pc:spChg chg="add mod">
          <ac:chgData name="Annelies van Helvoort" userId="3312b3e43a4c5e7c" providerId="LiveId" clId="{37CCAF22-EE82-40D0-979C-74BE748FBC1F}" dt="2020-06-17T10:24:13.972" v="4838" actId="1076"/>
          <ac:spMkLst>
            <pc:docMk/>
            <pc:sldMk cId="4209930338" sldId="294"/>
            <ac:spMk id="3" creationId="{8E0A0825-A728-46E2-A96E-AE329061DA89}"/>
          </ac:spMkLst>
        </pc:spChg>
        <pc:spChg chg="del mod">
          <ac:chgData name="Annelies van Helvoort" userId="3312b3e43a4c5e7c" providerId="LiveId" clId="{37CCAF22-EE82-40D0-979C-74BE748FBC1F}" dt="2020-06-17T10:22:16.780" v="4626"/>
          <ac:spMkLst>
            <pc:docMk/>
            <pc:sldMk cId="4209930338" sldId="294"/>
            <ac:spMk id="7" creationId="{2BB38282-E398-457A-B31D-3D1DC77508BE}"/>
          </ac:spMkLst>
        </pc:spChg>
        <pc:spChg chg="mod">
          <ac:chgData name="Annelies van Helvoort" userId="3312b3e43a4c5e7c" providerId="LiveId" clId="{37CCAF22-EE82-40D0-979C-74BE748FBC1F}" dt="2020-06-17T10:24:10.584" v="4837" actId="1076"/>
          <ac:spMkLst>
            <pc:docMk/>
            <pc:sldMk cId="4209930338" sldId="294"/>
            <ac:spMk id="10" creationId="{F4B7B58D-1476-49E3-B269-87E5A631B1EA}"/>
          </ac:spMkLst>
        </pc:spChg>
        <pc:spChg chg="del mod">
          <ac:chgData name="Annelies van Helvoort" userId="3312b3e43a4c5e7c" providerId="LiveId" clId="{37CCAF22-EE82-40D0-979C-74BE748FBC1F}" dt="2020-06-17T10:24:01.987" v="4836"/>
          <ac:spMkLst>
            <pc:docMk/>
            <pc:sldMk cId="4209930338" sldId="294"/>
            <ac:spMk id="11" creationId="{91196D5C-8C01-4F6B-B261-825E2C46E404}"/>
          </ac:spMkLst>
        </pc:spChg>
        <pc:spChg chg="del">
          <ac:chgData name="Annelies van Helvoort" userId="3312b3e43a4c5e7c" providerId="LiveId" clId="{37CCAF22-EE82-40D0-979C-74BE748FBC1F}" dt="2020-06-17T10:24:01.983" v="4834" actId="478"/>
          <ac:spMkLst>
            <pc:docMk/>
            <pc:sldMk cId="4209930338" sldId="294"/>
            <ac:spMk id="12" creationId="{CE4892A0-4703-4FBC-8376-2EA3A5BE61BC}"/>
          </ac:spMkLst>
        </pc:spChg>
      </pc:sldChg>
      <pc:sldChg chg="addSp delSp modSp add mod">
        <pc:chgData name="Annelies van Helvoort" userId="3312b3e43a4c5e7c" providerId="LiveId" clId="{37CCAF22-EE82-40D0-979C-74BE748FBC1F}" dt="2020-06-18T07:12:57.316" v="5051" actId="1076"/>
        <pc:sldMkLst>
          <pc:docMk/>
          <pc:sldMk cId="2891391589" sldId="295"/>
        </pc:sldMkLst>
        <pc:spChg chg="del mod">
          <ac:chgData name="Annelies van Helvoort" userId="3312b3e43a4c5e7c" providerId="LiveId" clId="{37CCAF22-EE82-40D0-979C-74BE748FBC1F}" dt="2020-06-18T07:07:38.922" v="4929"/>
          <ac:spMkLst>
            <pc:docMk/>
            <pc:sldMk cId="2891391589" sldId="295"/>
            <ac:spMk id="3" creationId="{BA30EB1B-F54F-4387-9F99-5FBCB104E2E3}"/>
          </ac:spMkLst>
        </pc:spChg>
        <pc:spChg chg="add mod">
          <ac:chgData name="Annelies van Helvoort" userId="3312b3e43a4c5e7c" providerId="LiveId" clId="{37CCAF22-EE82-40D0-979C-74BE748FBC1F}" dt="2020-06-18T07:10:28.952" v="4942" actId="1076"/>
          <ac:spMkLst>
            <pc:docMk/>
            <pc:sldMk cId="2891391589" sldId="295"/>
            <ac:spMk id="7" creationId="{83CF19E5-C8E4-49BF-87F0-0AE733658EC6}"/>
          </ac:spMkLst>
        </pc:spChg>
        <pc:spChg chg="add mod">
          <ac:chgData name="Annelies van Helvoort" userId="3312b3e43a4c5e7c" providerId="LiveId" clId="{37CCAF22-EE82-40D0-979C-74BE748FBC1F}" dt="2020-06-18T07:12:54.573" v="5050" actId="1076"/>
          <ac:spMkLst>
            <pc:docMk/>
            <pc:sldMk cId="2891391589" sldId="295"/>
            <ac:spMk id="8" creationId="{E3A0C6B3-D29D-42EF-B30D-9F59794A09E6}"/>
          </ac:spMkLst>
        </pc:spChg>
        <pc:spChg chg="add mod">
          <ac:chgData name="Annelies van Helvoort" userId="3312b3e43a4c5e7c" providerId="LiveId" clId="{37CCAF22-EE82-40D0-979C-74BE748FBC1F}" dt="2020-06-18T07:12:49.570" v="5049" actId="14100"/>
          <ac:spMkLst>
            <pc:docMk/>
            <pc:sldMk cId="2891391589" sldId="295"/>
            <ac:spMk id="13" creationId="{62C953E3-47C2-4347-AABD-EDEB8F11BD14}"/>
          </ac:spMkLst>
        </pc:spChg>
        <pc:picChg chg="add mod">
          <ac:chgData name="Annelies van Helvoort" userId="3312b3e43a4c5e7c" providerId="LiveId" clId="{37CCAF22-EE82-40D0-979C-74BE748FBC1F}" dt="2020-06-18T07:08:04.437" v="4935" actId="14100"/>
          <ac:picMkLst>
            <pc:docMk/>
            <pc:sldMk cId="2891391589" sldId="295"/>
            <ac:picMk id="10" creationId="{9194DD96-E3AA-4B92-B842-9E1E47C79BE1}"/>
          </ac:picMkLst>
        </pc:picChg>
        <pc:picChg chg="add mod">
          <ac:chgData name="Annelies van Helvoort" userId="3312b3e43a4c5e7c" providerId="LiveId" clId="{37CCAF22-EE82-40D0-979C-74BE748FBC1F}" dt="2020-06-18T07:09:21.759" v="4938" actId="14100"/>
          <ac:picMkLst>
            <pc:docMk/>
            <pc:sldMk cId="2891391589" sldId="295"/>
            <ac:picMk id="11" creationId="{55A35E71-09C3-4EE3-938E-DC9BAB32320A}"/>
          </ac:picMkLst>
        </pc:picChg>
        <pc:picChg chg="mod">
          <ac:chgData name="Annelies van Helvoort" userId="3312b3e43a4c5e7c" providerId="LiveId" clId="{37CCAF22-EE82-40D0-979C-74BE748FBC1F}" dt="2020-06-18T07:12:57.316" v="5051" actId="1076"/>
          <ac:picMkLst>
            <pc:docMk/>
            <pc:sldMk cId="2891391589" sldId="295"/>
            <ac:picMk id="3074" creationId="{C03F2CB5-63F6-4B30-A002-65531352ED1F}"/>
          </ac:picMkLst>
        </pc:picChg>
      </pc:sldChg>
      <pc:sldChg chg="new del">
        <pc:chgData name="Annelies van Helvoort" userId="3312b3e43a4c5e7c" providerId="LiveId" clId="{37CCAF22-EE82-40D0-979C-74BE748FBC1F}" dt="2020-06-18T07:07:27.789" v="4924" actId="47"/>
        <pc:sldMkLst>
          <pc:docMk/>
          <pc:sldMk cId="3490475318" sldId="295"/>
        </pc:sldMkLst>
      </pc:sldChg>
      <pc:sldChg chg="add del">
        <pc:chgData name="Annelies van Helvoort" userId="3312b3e43a4c5e7c" providerId="LiveId" clId="{37CCAF22-EE82-40D0-979C-74BE748FBC1F}" dt="2020-06-18T07:07:42.488" v="4931"/>
        <pc:sldMkLst>
          <pc:docMk/>
          <pc:sldMk cId="3665633739"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3D05B-AFFD-4F49-B682-1F1974CABA0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24415AA-1C28-4712-AA72-91A1E2B3F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4D5145A-80F1-4AE4-94E0-94A14FAC2832}"/>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1BB50707-B920-4B65-9CD0-C15355A49D0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4ADFEA-BB30-4DA8-9776-1747B64E847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90851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53DDE-AC9E-4F32-9807-CEC9C0E4B48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A9BC073-733E-40F4-A123-158DB817092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24AE87-6FB4-4C5B-903E-8A0E045A4F87}"/>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B20785BF-2C7A-490D-B28A-9303B775B7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3B15F8-4DC5-4A5E-9D5E-101CD116AB14}"/>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317190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F3ECDAA-9DCC-435F-92AA-D3B56937C46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F273F7A-2DD3-43F4-B3B1-71DE04D0BA7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9AF595-5C4E-418F-9B52-3C2DFFFD3548}"/>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0008ADDA-4DD4-49AB-84C8-D20F224BB3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D021FF3-E556-464F-9393-1741E82059C4}"/>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1953791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4EC85E-6C4B-4412-A500-6098C888CDC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9AED10-C248-4248-BBD2-0566ACA832A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0C46D7-3A58-4CBC-BC17-3E4E7CE76D25}"/>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C939F90B-5A85-4CDA-A8C6-EEAC0F0E59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202819-A3FD-4D1D-8598-8BF794ED1BD2}"/>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7010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3EAECD-8B52-4BD9-B13C-CAB2A067A29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7519451-9A2D-43D1-901D-C4E20DD10C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020A2A-D6A1-40F1-9781-4E49EC6FE40A}"/>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1B53D65D-2039-4D36-B934-473926E5DC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6D1B70-F299-4E49-9B59-F559BC0C247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95057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59600-EE08-474E-8186-C4F96E0B806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7D7AF5B-EF97-486D-8A7C-5A0C3F4FA03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074742E-B4E9-4F3A-9ADE-D6067417CE9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4E5D713-45FF-44C1-B867-6871AE204AD2}"/>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6" name="Tijdelijke aanduiding voor voettekst 5">
            <a:extLst>
              <a:ext uri="{FF2B5EF4-FFF2-40B4-BE49-F238E27FC236}">
                <a16:creationId xmlns:a16="http://schemas.microsoft.com/office/drawing/2014/main" id="{5C4A31C8-B671-48AF-B83F-A5213C3A66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5C343B-F392-482E-A197-C6E200A0226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08861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AD7BA-9A3A-40D9-AE2E-22F6A818F64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4CA46C6-8755-4BE4-A382-4F1B15BEA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E87BD81-E053-4464-9AD8-767B7E7C8C3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9AE32DD7-D1D3-4C19-933A-A64702D16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DB385C-C341-4DB2-829A-7A2EB1A3C73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2BAE6B-3075-4E5C-90DF-CFE6C6407127}"/>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8" name="Tijdelijke aanduiding voor voettekst 7">
            <a:extLst>
              <a:ext uri="{FF2B5EF4-FFF2-40B4-BE49-F238E27FC236}">
                <a16:creationId xmlns:a16="http://schemas.microsoft.com/office/drawing/2014/main" id="{B92895D9-8FF5-40C5-B21F-2DCC6A7BEF2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BD039A-B563-4ED2-ABB6-CA0B84981F0A}"/>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198016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84EB11-E5B4-4F70-999B-2C4CC4E010B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1EE0D6E-BEA4-427B-8E10-91C18D76965D}"/>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4" name="Tijdelijke aanduiding voor voettekst 3">
            <a:extLst>
              <a:ext uri="{FF2B5EF4-FFF2-40B4-BE49-F238E27FC236}">
                <a16:creationId xmlns:a16="http://schemas.microsoft.com/office/drawing/2014/main" id="{4809E97F-591D-4114-AEBC-905EB2AC70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4F9427D-3EDE-4E95-A67A-57D050048057}"/>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62457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DADF230-EB57-4375-A3ED-841B9963240B}"/>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3" name="Tijdelijke aanduiding voor voettekst 2">
            <a:extLst>
              <a:ext uri="{FF2B5EF4-FFF2-40B4-BE49-F238E27FC236}">
                <a16:creationId xmlns:a16="http://schemas.microsoft.com/office/drawing/2014/main" id="{6E1BFA9F-A2F9-4F2F-AB66-578862680C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487C78A-0EDF-4F0D-9079-7F445FAAB2B8}"/>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205574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35292-EC4F-45BE-A5EB-3C2453925A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7451AC2-D94C-4D11-AD67-97B36FC9D5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E136C20-F949-4234-A72D-2A3FA2A06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258E3E2-674D-4CC3-8B74-F97ADB674458}"/>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6" name="Tijdelijke aanduiding voor voettekst 5">
            <a:extLst>
              <a:ext uri="{FF2B5EF4-FFF2-40B4-BE49-F238E27FC236}">
                <a16:creationId xmlns:a16="http://schemas.microsoft.com/office/drawing/2014/main" id="{23E05854-6F31-41D7-9284-8CAF82B6A41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E8C431-2B8E-4899-968B-ECC79B96229C}"/>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153266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2BA69-C8D5-456D-B1CD-247A708683D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6B3016E-1FC9-4063-A32A-C232856EDE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3127DD4-14D8-4407-A5E4-00258FF897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794AFC-876F-48C0-B388-BA7934E2721C}"/>
              </a:ext>
            </a:extLst>
          </p:cNvPr>
          <p:cNvSpPr>
            <a:spLocks noGrp="1"/>
          </p:cNvSpPr>
          <p:nvPr>
            <p:ph type="dt" sz="half" idx="10"/>
          </p:nvPr>
        </p:nvSpPr>
        <p:spPr/>
        <p:txBody>
          <a:bodyPr/>
          <a:lstStyle/>
          <a:p>
            <a:fld id="{AB750577-70F3-4F22-BAC4-E3D360DCF865}" type="datetimeFigureOut">
              <a:rPr lang="nl-NL" smtClean="0"/>
              <a:t>18-6-2020</a:t>
            </a:fld>
            <a:endParaRPr lang="nl-NL"/>
          </a:p>
        </p:txBody>
      </p:sp>
      <p:sp>
        <p:nvSpPr>
          <p:cNvPr id="6" name="Tijdelijke aanduiding voor voettekst 5">
            <a:extLst>
              <a:ext uri="{FF2B5EF4-FFF2-40B4-BE49-F238E27FC236}">
                <a16:creationId xmlns:a16="http://schemas.microsoft.com/office/drawing/2014/main" id="{A16ABF5F-361E-4862-8313-7BA9F2B17E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144FB55-FAAB-48C8-A3C4-543CE8E6AC2E}"/>
              </a:ext>
            </a:extLst>
          </p:cNvPr>
          <p:cNvSpPr>
            <a:spLocks noGrp="1"/>
          </p:cNvSpPr>
          <p:nvPr>
            <p:ph type="sldNum" sz="quarter" idx="12"/>
          </p:nvPr>
        </p:nvSpPr>
        <p:spPr/>
        <p:txBody>
          <a:bodyPr/>
          <a:lstStyle/>
          <a:p>
            <a:fld id="{4933D743-9F6C-40C0-9AD7-605C5EDE68C2}" type="slidenum">
              <a:rPr lang="nl-NL" smtClean="0"/>
              <a:t>‹nr.›</a:t>
            </a:fld>
            <a:endParaRPr lang="nl-NL"/>
          </a:p>
        </p:txBody>
      </p:sp>
    </p:spTree>
    <p:extLst>
      <p:ext uri="{BB962C8B-B14F-4D97-AF65-F5344CB8AC3E}">
        <p14:creationId xmlns:p14="http://schemas.microsoft.com/office/powerpoint/2010/main" val="65846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4F8F882-02DB-4DE5-8122-308D95FF5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5B71CC4-33C1-45F2-8B88-41D0DD58D6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3378E0-4532-40AB-B7DE-860C5926D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50577-70F3-4F22-BAC4-E3D360DCF865}" type="datetimeFigureOut">
              <a:rPr lang="nl-NL" smtClean="0"/>
              <a:t>18-6-2020</a:t>
            </a:fld>
            <a:endParaRPr lang="nl-NL"/>
          </a:p>
        </p:txBody>
      </p:sp>
      <p:sp>
        <p:nvSpPr>
          <p:cNvPr id="5" name="Tijdelijke aanduiding voor voettekst 4">
            <a:extLst>
              <a:ext uri="{FF2B5EF4-FFF2-40B4-BE49-F238E27FC236}">
                <a16:creationId xmlns:a16="http://schemas.microsoft.com/office/drawing/2014/main" id="{DBA7BDED-C9ED-42AB-A8C4-9389A3B71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97AE4C7-698E-487A-8C34-4EDBD050F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3D743-9F6C-40C0-9AD7-605C5EDE68C2}" type="slidenum">
              <a:rPr lang="nl-NL" smtClean="0"/>
              <a:t>‹nr.›</a:t>
            </a:fld>
            <a:endParaRPr lang="nl-NL"/>
          </a:p>
        </p:txBody>
      </p:sp>
    </p:spTree>
    <p:extLst>
      <p:ext uri="{BB962C8B-B14F-4D97-AF65-F5344CB8AC3E}">
        <p14:creationId xmlns:p14="http://schemas.microsoft.com/office/powerpoint/2010/main" val="3963502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echniekontdekrijk.nl/activiteiten/professionaliseringstrajec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info@techniekontdekrijk.n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echniekpact.us7.list-manage.com/track/click?u=f2da3743e11bbec27df868904&amp;id=7c15e5c22a&amp;e=dd119e57c7"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mailto:info@jet-net.nl?subject=Nominatie%3A%20goed%20initiatief%20voor%20onderwijs%20op%20afstand%20op%20een%20basisschoo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vakkanjers.nl/challenges/challenge-2020-2021"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mailto:info@techniekontdekrijk.n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mailto:anneliesvanhelvoort@techniekontdekrijk.nl" TargetMode="External"/><Relationship Id="rId4" Type="http://schemas.openxmlformats.org/officeDocument/2006/relationships/hyperlink" Target="mailto:laudybrouwer@techniekontdekrijk.n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techniekontdekrijk.nl/" TargetMode="External"/><Relationship Id="rId7" Type="http://schemas.openxmlformats.org/officeDocument/2006/relationships/hyperlink" Target="mailto:laudybrouwer@techniekontdekrijk.n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anneliesvanhelvoort@techniekontdekrijk.nl" TargetMode="External"/><Relationship Id="rId5" Type="http://schemas.openxmlformats.org/officeDocument/2006/relationships/hyperlink" Target="mailto:info@techniekontdekrijk.nl" TargetMode="External"/><Relationship Id="rId4" Type="http://schemas.openxmlformats.org/officeDocument/2006/relationships/hyperlink" Target="https://www.facebook.com/TechniekOntdekRijk/"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echniekontdekrijk.nl/plannen-groepsbezoek/"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echniekontdekrijk.nl/activiteiten/inspiratiebijeenkomste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techniekontdekrijk.nl/activiteiten/professionaliseringstraject"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echniekontdekrijk.nl/thuis-aan-de-slag-met-wt-up-da/"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www.techniekontdekrijk.n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info@techniekontdekrijk.n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chniekontdekrijk.nl/thuis-aan-de-slag-met-wt-up-da/"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1CB31ADA-9E10-4AFD-96C0-A6DDB1C99A63}"/>
              </a:ext>
            </a:extLst>
          </p:cNvPr>
          <p:cNvSpPr>
            <a:spLocks noGrp="1"/>
          </p:cNvSpPr>
          <p:nvPr>
            <p:ph type="subTitle" idx="1"/>
          </p:nvPr>
        </p:nvSpPr>
        <p:spPr>
          <a:xfrm>
            <a:off x="5770880" y="3431833"/>
            <a:ext cx="5303520" cy="1844040"/>
          </a:xfrm>
        </p:spPr>
        <p:txBody>
          <a:bodyPr>
            <a:normAutofit/>
          </a:bodyPr>
          <a:lstStyle/>
          <a:p>
            <a:r>
              <a:rPr lang="nl-NL" sz="4000" dirty="0"/>
              <a:t>Techniek OntdekRijk</a:t>
            </a:r>
          </a:p>
          <a:p>
            <a:r>
              <a:rPr lang="nl-NL" sz="4000" dirty="0"/>
              <a:t>W(ee) &amp; T(jes)</a:t>
            </a:r>
          </a:p>
        </p:txBody>
      </p:sp>
      <p:pic>
        <p:nvPicPr>
          <p:cNvPr id="4" name="Afbeelding 3">
            <a:extLst>
              <a:ext uri="{FF2B5EF4-FFF2-40B4-BE49-F238E27FC236}">
                <a16:creationId xmlns:a16="http://schemas.microsoft.com/office/drawing/2014/main" id="{49C11756-2516-4C28-BCF4-C5BA6DD837F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5680" y="875664"/>
            <a:ext cx="4439920" cy="3980815"/>
          </a:xfrm>
          <a:prstGeom prst="rect">
            <a:avLst/>
          </a:prstGeom>
          <a:noFill/>
          <a:ln>
            <a:noFill/>
          </a:ln>
        </p:spPr>
      </p:pic>
      <p:sp>
        <p:nvSpPr>
          <p:cNvPr id="8" name="Tekstvak 7">
            <a:extLst>
              <a:ext uri="{FF2B5EF4-FFF2-40B4-BE49-F238E27FC236}">
                <a16:creationId xmlns:a16="http://schemas.microsoft.com/office/drawing/2014/main" id="{F90D6721-BDA5-414F-A981-253B66641894}"/>
              </a:ext>
            </a:extLst>
          </p:cNvPr>
          <p:cNvSpPr txBox="1"/>
          <p:nvPr/>
        </p:nvSpPr>
        <p:spPr>
          <a:xfrm>
            <a:off x="1148080" y="5709920"/>
            <a:ext cx="3779520" cy="646331"/>
          </a:xfrm>
          <a:prstGeom prst="rect">
            <a:avLst/>
          </a:prstGeom>
          <a:noFill/>
        </p:spPr>
        <p:txBody>
          <a:bodyPr wrap="square" rtlCol="0">
            <a:spAutoFit/>
          </a:bodyPr>
          <a:lstStyle/>
          <a:p>
            <a:r>
              <a:rPr lang="nl-NL" dirty="0"/>
              <a:t>Zet op diavoorstelling en klik verder.</a:t>
            </a:r>
          </a:p>
          <a:p>
            <a:r>
              <a:rPr lang="nl-NL" dirty="0"/>
              <a:t>Zo kom je alle nieuws tegen!</a:t>
            </a:r>
          </a:p>
        </p:txBody>
      </p:sp>
      <p:sp>
        <p:nvSpPr>
          <p:cNvPr id="9" name="Ovaal 8">
            <a:extLst>
              <a:ext uri="{FF2B5EF4-FFF2-40B4-BE49-F238E27FC236}">
                <a16:creationId xmlns:a16="http://schemas.microsoft.com/office/drawing/2014/main" id="{641647C2-E26A-4ED7-921D-2510F8310A55}"/>
              </a:ext>
            </a:extLst>
          </p:cNvPr>
          <p:cNvSpPr/>
          <p:nvPr/>
        </p:nvSpPr>
        <p:spPr>
          <a:xfrm>
            <a:off x="477519" y="5181600"/>
            <a:ext cx="4662371" cy="1584960"/>
          </a:xfrm>
          <a:prstGeom prst="ellipse">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Ovaal 6">
            <a:extLst>
              <a:ext uri="{FF2B5EF4-FFF2-40B4-BE49-F238E27FC236}">
                <a16:creationId xmlns:a16="http://schemas.microsoft.com/office/drawing/2014/main" id="{80ABA9AF-856B-419A-BC41-FECF898CB595}"/>
              </a:ext>
            </a:extLst>
          </p:cNvPr>
          <p:cNvSpPr/>
          <p:nvPr/>
        </p:nvSpPr>
        <p:spPr>
          <a:xfrm>
            <a:off x="7821922" y="838200"/>
            <a:ext cx="2578736" cy="838201"/>
          </a:xfrm>
          <a:prstGeom prst="ellipse">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kstvak 1">
            <a:extLst>
              <a:ext uri="{FF2B5EF4-FFF2-40B4-BE49-F238E27FC236}">
                <a16:creationId xmlns:a16="http://schemas.microsoft.com/office/drawing/2014/main" id="{1E13D8E1-AEEF-4D73-94CC-2322E7AE4590}"/>
              </a:ext>
            </a:extLst>
          </p:cNvPr>
          <p:cNvSpPr txBox="1"/>
          <p:nvPr/>
        </p:nvSpPr>
        <p:spPr>
          <a:xfrm>
            <a:off x="8422640" y="1068705"/>
            <a:ext cx="1056700" cy="369332"/>
          </a:xfrm>
          <a:prstGeom prst="rect">
            <a:avLst/>
          </a:prstGeom>
          <a:noFill/>
        </p:spPr>
        <p:txBody>
          <a:bodyPr wrap="none" rtlCol="0">
            <a:spAutoFit/>
          </a:bodyPr>
          <a:lstStyle/>
          <a:p>
            <a:r>
              <a:rPr lang="nl-NL" dirty="0"/>
              <a:t>juni 2020</a:t>
            </a:r>
          </a:p>
        </p:txBody>
      </p:sp>
      <p:sp>
        <p:nvSpPr>
          <p:cNvPr id="10" name="Ovaal 9">
            <a:extLst>
              <a:ext uri="{FF2B5EF4-FFF2-40B4-BE49-F238E27FC236}">
                <a16:creationId xmlns:a16="http://schemas.microsoft.com/office/drawing/2014/main" id="{5EAC8495-80B0-44FD-B1CC-638A2E2C472E}"/>
              </a:ext>
            </a:extLst>
          </p:cNvPr>
          <p:cNvSpPr/>
          <p:nvPr/>
        </p:nvSpPr>
        <p:spPr>
          <a:xfrm>
            <a:off x="9511982" y="5359000"/>
            <a:ext cx="1077610" cy="615080"/>
          </a:xfrm>
          <a:prstGeom prst="ellipse">
            <a:avLst/>
          </a:prstGeom>
          <a:noFill/>
          <a:ln w="349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3D6899C0-AED4-4837-B3B1-E2F3B7C5AA5C}"/>
              </a:ext>
            </a:extLst>
          </p:cNvPr>
          <p:cNvSpPr txBox="1"/>
          <p:nvPr/>
        </p:nvSpPr>
        <p:spPr>
          <a:xfrm>
            <a:off x="9754386" y="5525254"/>
            <a:ext cx="1077610" cy="369332"/>
          </a:xfrm>
          <a:prstGeom prst="rect">
            <a:avLst/>
          </a:prstGeom>
          <a:noFill/>
        </p:spPr>
        <p:txBody>
          <a:bodyPr wrap="square" rtlCol="0">
            <a:spAutoFit/>
          </a:bodyPr>
          <a:lstStyle/>
          <a:p>
            <a:r>
              <a:rPr lang="nl-NL" dirty="0"/>
              <a:t>NR 4</a:t>
            </a:r>
          </a:p>
        </p:txBody>
      </p:sp>
    </p:spTree>
    <p:extLst>
      <p:ext uri="{BB962C8B-B14F-4D97-AF65-F5344CB8AC3E}">
        <p14:creationId xmlns:p14="http://schemas.microsoft.com/office/powerpoint/2010/main" val="405526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BA30EB1B-F54F-4387-9F99-5FBCB104E2E3}"/>
              </a:ext>
            </a:extLst>
          </p:cNvPr>
          <p:cNvSpPr txBox="1"/>
          <p:nvPr/>
        </p:nvSpPr>
        <p:spPr>
          <a:xfrm>
            <a:off x="474002" y="1658568"/>
            <a:ext cx="7658100" cy="4308872"/>
          </a:xfrm>
          <a:prstGeom prst="rect">
            <a:avLst/>
          </a:prstGeom>
          <a:noFill/>
        </p:spPr>
        <p:txBody>
          <a:bodyPr wrap="square" rtlCol="0">
            <a:spAutoFit/>
          </a:bodyPr>
          <a:lstStyle/>
          <a:p>
            <a:r>
              <a:rPr lang="nl-NL" sz="4000" b="1" dirty="0"/>
              <a:t>Mijn OntdekRijk</a:t>
            </a:r>
          </a:p>
          <a:p>
            <a:endParaRPr lang="nl-NL" dirty="0"/>
          </a:p>
          <a:p>
            <a:r>
              <a:rPr lang="nl-NL" dirty="0"/>
              <a:t>Degenen die de 2</a:t>
            </a:r>
            <a:r>
              <a:rPr lang="nl-NL" baseline="30000" dirty="0"/>
              <a:t>e</a:t>
            </a:r>
            <a:r>
              <a:rPr lang="nl-NL" dirty="0"/>
              <a:t> ronde niet af hebben kunnen</a:t>
            </a:r>
            <a:r>
              <a:rPr lang="nl-NL" dirty="0">
                <a:solidFill>
                  <a:srgbClr val="FF0000"/>
                </a:solidFill>
              </a:rPr>
              <a:t> </a:t>
            </a:r>
            <a:r>
              <a:rPr lang="nl-NL" dirty="0"/>
              <a:t>ronden, mogen bij de nieuwe rondes in 2020-2021 aansluiten bij de derde bijeenkomst om alsnog de inspiratie op te doen. Hierover krijgen zij bericht.</a:t>
            </a:r>
          </a:p>
          <a:p>
            <a:endParaRPr lang="nl-NL" dirty="0"/>
          </a:p>
          <a:p>
            <a:r>
              <a:rPr lang="nl-NL" dirty="0"/>
              <a:t>Kies zelf bij welke ronde je wilt aansluiten.</a:t>
            </a:r>
          </a:p>
          <a:p>
            <a:r>
              <a:rPr lang="nl-NL" dirty="0"/>
              <a:t>De data vind je op onze site</a:t>
            </a:r>
          </a:p>
          <a:p>
            <a:r>
              <a:rPr lang="nl-NL" dirty="0">
                <a:hlinkClick r:id="rId3"/>
              </a:rPr>
              <a:t>https://www.techniekontdekrijk.nl/activiteiten/professionaliseringstraject</a:t>
            </a:r>
            <a:endParaRPr lang="nl-NL" dirty="0"/>
          </a:p>
          <a:p>
            <a:endParaRPr lang="nl-NL" dirty="0"/>
          </a:p>
          <a:p>
            <a:endParaRPr lang="nl-NL" dirty="0"/>
          </a:p>
          <a:p>
            <a:r>
              <a:rPr lang="nl-NL" dirty="0"/>
              <a:t>Aanmelden: stuur een mail naar </a:t>
            </a:r>
            <a:r>
              <a:rPr lang="nl-NL" dirty="0">
                <a:hlinkClick r:id="rId4"/>
              </a:rPr>
              <a:t>info@techniekontdekrijk.nl</a:t>
            </a:r>
            <a:endParaRPr lang="nl-NL" dirty="0"/>
          </a:p>
          <a:p>
            <a:r>
              <a:rPr lang="nl-NL" dirty="0"/>
              <a:t>Na de zomervakantie krijg je hier nog een mail van ons over.</a:t>
            </a:r>
          </a:p>
          <a:p>
            <a:endParaRPr lang="nl-NL" dirty="0"/>
          </a:p>
        </p:txBody>
      </p:sp>
      <p:pic>
        <p:nvPicPr>
          <p:cNvPr id="8" name="Afbeelding 7" descr="Afbeelding met tekening, teken&#10;&#10;Automatisch gegenereerde beschrijving">
            <a:extLst>
              <a:ext uri="{FF2B5EF4-FFF2-40B4-BE49-F238E27FC236}">
                <a16:creationId xmlns:a16="http://schemas.microsoft.com/office/drawing/2014/main" id="{8FBF81EE-30DC-4A15-921C-DC2AABDCD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3079" y="916851"/>
            <a:ext cx="3884767" cy="1738815"/>
          </a:xfrm>
          <a:prstGeom prst="rect">
            <a:avLst/>
          </a:prstGeom>
        </p:spPr>
      </p:pic>
    </p:spTree>
    <p:extLst>
      <p:ext uri="{BB962C8B-B14F-4D97-AF65-F5344CB8AC3E}">
        <p14:creationId xmlns:p14="http://schemas.microsoft.com/office/powerpoint/2010/main" val="339728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BA30EB1B-F54F-4387-9F99-5FBCB104E2E3}"/>
              </a:ext>
            </a:extLst>
          </p:cNvPr>
          <p:cNvSpPr txBox="1"/>
          <p:nvPr/>
        </p:nvSpPr>
        <p:spPr>
          <a:xfrm>
            <a:off x="576407" y="238904"/>
            <a:ext cx="9669563" cy="9356408"/>
          </a:xfrm>
          <a:prstGeom prst="rect">
            <a:avLst/>
          </a:prstGeom>
          <a:noFill/>
        </p:spPr>
        <p:txBody>
          <a:bodyPr wrap="square" rtlCol="0">
            <a:spAutoFit/>
          </a:bodyPr>
          <a:lstStyle/>
          <a:p>
            <a:r>
              <a:rPr lang="nl-NL" sz="4000" b="1" dirty="0"/>
              <a:t>W&amp;T op jouw school</a:t>
            </a:r>
          </a:p>
          <a:p>
            <a:endParaRPr lang="nl-NL" b="1" dirty="0"/>
          </a:p>
          <a:p>
            <a:r>
              <a:rPr lang="nl-NL" b="1" dirty="0"/>
              <a:t>Techniekpact 2020 geeft aan dat W&amp;T op alle basisscholen in Nederland geïntegreerd in het programma aangeboden moet worden.</a:t>
            </a:r>
          </a:p>
          <a:p>
            <a:endParaRPr lang="nl-NL" b="1" dirty="0"/>
          </a:p>
          <a:p>
            <a:r>
              <a:rPr lang="nl-NL" b="1" dirty="0"/>
              <a:t>2020 is nog niet voorbij, maar hopelijk heb je met jouw school en collega’s de start al gemaakt.</a:t>
            </a:r>
          </a:p>
          <a:p>
            <a:r>
              <a:rPr lang="nl-NL" b="1" dirty="0"/>
              <a:t>Ook als je binnenkort hiermee aan de slag wilt/moet, dan kunnen wij helpen:</a:t>
            </a:r>
          </a:p>
          <a:p>
            <a:endParaRPr lang="nl-NL" b="1" dirty="0"/>
          </a:p>
          <a:p>
            <a:endParaRPr lang="nl-NL" b="1" dirty="0"/>
          </a:p>
          <a:p>
            <a:pPr marL="285750" indent="-285750">
              <a:buFont typeface="Arial" panose="020B0604020202020204" pitchFamily="34" charset="0"/>
              <a:buChar char="•"/>
            </a:pPr>
            <a:r>
              <a:rPr lang="nl-NL" b="1" dirty="0"/>
              <a:t>Inspiratie workshops voor jouw hele team</a:t>
            </a:r>
          </a:p>
          <a:p>
            <a:pPr marL="285750" indent="-285750">
              <a:buFont typeface="Arial" panose="020B0604020202020204" pitchFamily="34" charset="0"/>
              <a:buChar char="•"/>
            </a:pPr>
            <a:r>
              <a:rPr lang="nl-NL" b="1" dirty="0"/>
              <a:t>Aansluiten bij een vergadering waarbij W&amp;T op de agenda staat</a:t>
            </a:r>
          </a:p>
          <a:p>
            <a:pPr marL="285750" indent="-285750">
              <a:buFont typeface="Arial" panose="020B0604020202020204" pitchFamily="34" charset="0"/>
              <a:buChar char="•"/>
            </a:pPr>
            <a:r>
              <a:rPr lang="nl-NL" b="1" dirty="0"/>
              <a:t>Gesprekken met jou en/of collega’s over hoe verder met W&amp;T</a:t>
            </a:r>
          </a:p>
          <a:p>
            <a:pPr marL="285750" indent="-285750">
              <a:buFont typeface="Arial" panose="020B0604020202020204" pitchFamily="34" charset="0"/>
              <a:buChar char="•"/>
            </a:pPr>
            <a:r>
              <a:rPr lang="nl-NL" b="1" dirty="0"/>
              <a:t>Een studiedag of deel daarvan verzorgen/mee inrichten</a:t>
            </a:r>
          </a:p>
          <a:p>
            <a:pPr marL="285750" indent="-285750">
              <a:buFont typeface="Arial" panose="020B0604020202020204" pitchFamily="34" charset="0"/>
              <a:buChar char="•"/>
            </a:pPr>
            <a:r>
              <a:rPr lang="nl-NL" b="1" dirty="0"/>
              <a:t>Brainstormen over fysieke ruimtes voor W&amp;T</a:t>
            </a:r>
          </a:p>
          <a:p>
            <a:pPr marL="285750" indent="-285750">
              <a:buFont typeface="Arial" panose="020B0604020202020204" pitchFamily="34" charset="0"/>
              <a:buChar char="•"/>
            </a:pPr>
            <a:r>
              <a:rPr lang="nl-NL" b="1" dirty="0"/>
              <a:t>Contacten leggen met collega’s en andere scholen</a:t>
            </a:r>
          </a:p>
          <a:p>
            <a:pPr marL="285750" indent="-285750">
              <a:buFont typeface="Arial" panose="020B0604020202020204" pitchFamily="34" charset="0"/>
              <a:buChar char="•"/>
            </a:pPr>
            <a:r>
              <a:rPr lang="nl-NL" b="1" dirty="0"/>
              <a:t>Beantwoorden van vragen en meedenken over uitdagingen passend bij je thema’s/projecten</a:t>
            </a:r>
          </a:p>
          <a:p>
            <a:pPr marL="285750" indent="-285750">
              <a:buFont typeface="Arial" panose="020B0604020202020204" pitchFamily="34" charset="0"/>
              <a:buChar char="•"/>
            </a:pPr>
            <a:r>
              <a:rPr lang="nl-NL" b="1" dirty="0"/>
              <a:t>Inspiratie en ideeën brengen</a:t>
            </a:r>
          </a:p>
          <a:p>
            <a:pPr marL="285750" indent="-285750">
              <a:buFont typeface="Arial" panose="020B0604020202020204" pitchFamily="34" charset="0"/>
              <a:buChar char="•"/>
            </a:pPr>
            <a:endParaRPr lang="nl-NL" b="1" dirty="0"/>
          </a:p>
          <a:p>
            <a:endParaRPr lang="nl-NL" b="1" dirty="0"/>
          </a:p>
          <a:p>
            <a:endParaRPr lang="nl-NL" b="1" dirty="0"/>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endParaRPr lang="nl-NL" b="1" dirty="0"/>
          </a:p>
          <a:p>
            <a:endParaRPr lang="nl-NL" b="1" dirty="0"/>
          </a:p>
          <a:p>
            <a:endParaRPr lang="nl-NL" b="1" dirty="0"/>
          </a:p>
          <a:p>
            <a:endParaRPr lang="nl-NL" b="1" dirty="0"/>
          </a:p>
          <a:p>
            <a:endParaRPr lang="nl-NL" b="1" dirty="0"/>
          </a:p>
          <a:p>
            <a:endParaRPr lang="nl-NL" b="1" dirty="0"/>
          </a:p>
          <a:p>
            <a:endParaRPr lang="nl-NL" b="1" dirty="0"/>
          </a:p>
          <a:p>
            <a:endParaRPr lang="nl-NL" sz="4000" b="1" dirty="0"/>
          </a:p>
          <a:p>
            <a:endParaRPr lang="nl-NL" dirty="0"/>
          </a:p>
          <a:p>
            <a:endParaRPr lang="nl-NL" dirty="0"/>
          </a:p>
        </p:txBody>
      </p:sp>
      <p:pic>
        <p:nvPicPr>
          <p:cNvPr id="2050" name="Picture 2" descr="Gratis Blauwe Knop 3d Realistische Vierkante Geïsoleerde Royalty ...">
            <a:extLst>
              <a:ext uri="{FF2B5EF4-FFF2-40B4-BE49-F238E27FC236}">
                <a16:creationId xmlns:a16="http://schemas.microsoft.com/office/drawing/2014/main" id="{0E1602C0-E24B-4F0E-89F0-9A710A046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067" y="3583277"/>
            <a:ext cx="2517933" cy="1046624"/>
          </a:xfrm>
          <a:prstGeom prst="rect">
            <a:avLst/>
          </a:prstGeom>
          <a:noFill/>
          <a:extLst>
            <a:ext uri="{909E8E84-426E-40DD-AFC4-6F175D3DCCD1}">
              <a14:hiddenFill xmlns:a14="http://schemas.microsoft.com/office/drawing/2010/main">
                <a:solidFill>
                  <a:srgbClr val="FFFFFF"/>
                </a:solidFill>
              </a14:hiddenFill>
            </a:ext>
          </a:extLst>
        </p:spPr>
      </p:pic>
      <p:sp>
        <p:nvSpPr>
          <p:cNvPr id="7" name="Vierkante haak rechts 6">
            <a:extLst>
              <a:ext uri="{FF2B5EF4-FFF2-40B4-BE49-F238E27FC236}">
                <a16:creationId xmlns:a16="http://schemas.microsoft.com/office/drawing/2014/main" id="{BFCA8136-1902-48D3-BD31-491A7BF5EEAF}"/>
              </a:ext>
            </a:extLst>
          </p:cNvPr>
          <p:cNvSpPr/>
          <p:nvPr/>
        </p:nvSpPr>
        <p:spPr>
          <a:xfrm>
            <a:off x="9356867" y="3105335"/>
            <a:ext cx="431515" cy="2223440"/>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940572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BA30EB1B-F54F-4387-9F99-5FBCB104E2E3}"/>
              </a:ext>
            </a:extLst>
          </p:cNvPr>
          <p:cNvSpPr txBox="1"/>
          <p:nvPr/>
        </p:nvSpPr>
        <p:spPr>
          <a:xfrm>
            <a:off x="910852" y="2678128"/>
            <a:ext cx="9669563" cy="3139321"/>
          </a:xfrm>
          <a:prstGeom prst="rect">
            <a:avLst/>
          </a:prstGeom>
          <a:noFill/>
        </p:spPr>
        <p:txBody>
          <a:bodyPr wrap="square" rtlCol="0">
            <a:spAutoFit/>
          </a:bodyPr>
          <a:lstStyle/>
          <a:p>
            <a:pPr marL="285750" indent="-285750">
              <a:buFont typeface="Arial" panose="020B0604020202020204" pitchFamily="34" charset="0"/>
              <a:buChar char="•"/>
            </a:pPr>
            <a:r>
              <a:rPr lang="nl-NL" b="1" dirty="0"/>
              <a:t>30 juni</a:t>
            </a:r>
            <a:r>
              <a:rPr lang="nl-NL" dirty="0"/>
              <a:t> - </a:t>
            </a:r>
            <a:r>
              <a:rPr lang="nl-NL" u="sng" dirty="0">
                <a:hlinkClick r:id="rId3"/>
              </a:rPr>
              <a:t>Webinar #3 'Technologie op de basisschool': Denkvaardigheden stimuleren met behulp van technologie. Hoe doe je dat als leerkracht?</a:t>
            </a:r>
            <a:endParaRPr lang="nl-NL" u="sng" dirty="0"/>
          </a:p>
          <a:p>
            <a:pPr marL="285750" indent="-285750">
              <a:buFont typeface="Arial" panose="020B0604020202020204" pitchFamily="34" charset="0"/>
              <a:buChar char="•"/>
            </a:pPr>
            <a:endParaRPr lang="nl-NL" u="sng" dirty="0"/>
          </a:p>
          <a:p>
            <a:pPr marL="285750" indent="-285750">
              <a:buFont typeface="Arial" panose="020B0604020202020204" pitchFamily="34" charset="0"/>
              <a:buChar char="•"/>
            </a:pPr>
            <a:r>
              <a:rPr lang="nl-NL" dirty="0"/>
              <a:t>Basisscholen hebben de afgelopen periode in recordtijd allerlei innovatieve ideeën bedacht om onderwijs op afstand te geven. Van een digitaal klaslokaal tot creatieve </a:t>
            </a:r>
            <a:r>
              <a:rPr lang="nl-NL" dirty="0" err="1"/>
              <a:t>tech</a:t>
            </a:r>
            <a:r>
              <a:rPr lang="nl-NL" dirty="0"/>
              <a:t> lessen en instructie-</a:t>
            </a:r>
            <a:r>
              <a:rPr lang="nl-NL" dirty="0" err="1"/>
              <a:t>videos</a:t>
            </a:r>
            <a:r>
              <a:rPr lang="nl-NL" dirty="0"/>
              <a:t>. Daar zijn we trots op! Jet-Net &amp; TechNet vindt dat er uitzonderlijke prestaties zijn geleverd, die waardering verdienen en gezien mogen worden. Initiatieven die een voorbeeld kunnen zijn voor anderen. Dus, ken jij zo'n mooi initiatief dat het verdient om in het zonnetje gezet te worden? Laat het ons weten via een mail naar </a:t>
            </a:r>
            <a:r>
              <a:rPr lang="nl-NL" b="1" dirty="0">
                <a:hlinkClick r:id="rId4"/>
              </a:rPr>
              <a:t>info@jet-net.nl</a:t>
            </a:r>
            <a:r>
              <a:rPr lang="nl-NL" dirty="0"/>
              <a:t> en nomineer! Vertel over welk idee en welke school het gaat. De beste voorbeelden zullen we delen ter inspiratie.</a:t>
            </a:r>
          </a:p>
          <a:p>
            <a:pPr marL="285750" indent="-285750">
              <a:buFont typeface="Arial" panose="020B0604020202020204" pitchFamily="34" charset="0"/>
              <a:buChar char="•"/>
            </a:pPr>
            <a:endParaRPr lang="nl-NL" dirty="0"/>
          </a:p>
        </p:txBody>
      </p:sp>
      <p:pic>
        <p:nvPicPr>
          <p:cNvPr id="3074" name="Picture 2" descr="Tips - Huttendorp">
            <a:extLst>
              <a:ext uri="{FF2B5EF4-FFF2-40B4-BE49-F238E27FC236}">
                <a16:creationId xmlns:a16="http://schemas.microsoft.com/office/drawing/2014/main" id="{C03F2CB5-63F6-4B30-A002-65531352ED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6772">
            <a:off x="8143875" y="507009"/>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87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pic>
        <p:nvPicPr>
          <p:cNvPr id="3074" name="Picture 2" descr="Tips - Huttendorp">
            <a:extLst>
              <a:ext uri="{FF2B5EF4-FFF2-40B4-BE49-F238E27FC236}">
                <a16:creationId xmlns:a16="http://schemas.microsoft.com/office/drawing/2014/main" id="{C03F2CB5-63F6-4B30-A002-65531352E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6772">
            <a:off x="9852398" y="430242"/>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a:extLst>
              <a:ext uri="{FF2B5EF4-FFF2-40B4-BE49-F238E27FC236}">
                <a16:creationId xmlns:a16="http://schemas.microsoft.com/office/drawing/2014/main" id="{9194DD96-E3AA-4B92-B842-9E1E47C79BE1}"/>
              </a:ext>
            </a:extLst>
          </p:cNvPr>
          <p:cNvPicPr/>
          <p:nvPr/>
        </p:nvPicPr>
        <p:blipFill rotWithShape="1">
          <a:blip r:embed="rId4"/>
          <a:srcRect l="16865" t="16069" r="18651" b="5938"/>
          <a:stretch/>
        </p:blipFill>
        <p:spPr bwMode="auto">
          <a:xfrm>
            <a:off x="613148" y="531758"/>
            <a:ext cx="7250954" cy="6141729"/>
          </a:xfrm>
          <a:prstGeom prst="rect">
            <a:avLst/>
          </a:prstGeom>
          <a:ln>
            <a:noFill/>
          </a:ln>
          <a:extLst>
            <a:ext uri="{53640926-AAD7-44D8-BBD7-CCE9431645EC}">
              <a14:shadowObscured xmlns:a14="http://schemas.microsoft.com/office/drawing/2010/main"/>
            </a:ext>
          </a:extLst>
        </p:spPr>
      </p:pic>
      <p:pic>
        <p:nvPicPr>
          <p:cNvPr id="11" name="Afbeelding 10">
            <a:extLst>
              <a:ext uri="{FF2B5EF4-FFF2-40B4-BE49-F238E27FC236}">
                <a16:creationId xmlns:a16="http://schemas.microsoft.com/office/drawing/2014/main" id="{55A35E71-09C3-4EE3-938E-DC9BAB32320A}"/>
              </a:ext>
            </a:extLst>
          </p:cNvPr>
          <p:cNvPicPr/>
          <p:nvPr/>
        </p:nvPicPr>
        <p:blipFill rotWithShape="1">
          <a:blip r:embed="rId5"/>
          <a:srcRect l="17305" t="19400" r="14021" b="44542"/>
          <a:stretch/>
        </p:blipFill>
        <p:spPr bwMode="auto">
          <a:xfrm>
            <a:off x="7736440" y="2355481"/>
            <a:ext cx="4323480" cy="1725069"/>
          </a:xfrm>
          <a:prstGeom prst="rect">
            <a:avLst/>
          </a:prstGeom>
          <a:ln>
            <a:noFill/>
          </a:ln>
          <a:extLst>
            <a:ext uri="{53640926-AAD7-44D8-BBD7-CCE9431645EC}">
              <a14:shadowObscured xmlns:a14="http://schemas.microsoft.com/office/drawing/2010/main"/>
            </a:ext>
          </a:extLst>
        </p:spPr>
      </p:pic>
      <p:sp>
        <p:nvSpPr>
          <p:cNvPr id="7" name="Tekstvak 6">
            <a:extLst>
              <a:ext uri="{FF2B5EF4-FFF2-40B4-BE49-F238E27FC236}">
                <a16:creationId xmlns:a16="http://schemas.microsoft.com/office/drawing/2014/main" id="{83CF19E5-C8E4-49BF-87F0-0AE733658EC6}"/>
              </a:ext>
            </a:extLst>
          </p:cNvPr>
          <p:cNvSpPr txBox="1"/>
          <p:nvPr/>
        </p:nvSpPr>
        <p:spPr>
          <a:xfrm>
            <a:off x="7736440" y="4438748"/>
            <a:ext cx="4250076" cy="646331"/>
          </a:xfrm>
          <a:prstGeom prst="rect">
            <a:avLst/>
          </a:prstGeom>
          <a:noFill/>
        </p:spPr>
        <p:txBody>
          <a:bodyPr wrap="square" rtlCol="0">
            <a:spAutoFit/>
          </a:bodyPr>
          <a:lstStyle/>
          <a:p>
            <a:r>
              <a:rPr lang="nl-NL" dirty="0">
                <a:hlinkClick r:id="rId6"/>
              </a:rPr>
              <a:t>https://vakkanjers.nl/challenges/challenge-2020-2021</a:t>
            </a:r>
            <a:endParaRPr lang="nl-NL" dirty="0"/>
          </a:p>
        </p:txBody>
      </p:sp>
      <p:sp>
        <p:nvSpPr>
          <p:cNvPr id="8" name="Tekstvak 7">
            <a:extLst>
              <a:ext uri="{FF2B5EF4-FFF2-40B4-BE49-F238E27FC236}">
                <a16:creationId xmlns:a16="http://schemas.microsoft.com/office/drawing/2014/main" id="{E3A0C6B3-D29D-42EF-B30D-9F59794A09E6}"/>
              </a:ext>
            </a:extLst>
          </p:cNvPr>
          <p:cNvSpPr txBox="1"/>
          <p:nvPr/>
        </p:nvSpPr>
        <p:spPr>
          <a:xfrm>
            <a:off x="7959023" y="333502"/>
            <a:ext cx="2002987" cy="1477328"/>
          </a:xfrm>
          <a:prstGeom prst="rect">
            <a:avLst/>
          </a:prstGeom>
          <a:noFill/>
        </p:spPr>
        <p:txBody>
          <a:bodyPr wrap="square" rtlCol="0">
            <a:spAutoFit/>
          </a:bodyPr>
          <a:lstStyle/>
          <a:p>
            <a:r>
              <a:rPr lang="nl-NL" dirty="0"/>
              <a:t>Uitdaging!</a:t>
            </a:r>
          </a:p>
          <a:p>
            <a:r>
              <a:rPr lang="nl-NL" dirty="0"/>
              <a:t>Ongeveer 4 weken, halve finale in maart 2021, finale in juni 2021.</a:t>
            </a:r>
          </a:p>
        </p:txBody>
      </p:sp>
      <p:sp>
        <p:nvSpPr>
          <p:cNvPr id="13" name="Ovaal 12">
            <a:extLst>
              <a:ext uri="{FF2B5EF4-FFF2-40B4-BE49-F238E27FC236}">
                <a16:creationId xmlns:a16="http://schemas.microsoft.com/office/drawing/2014/main" id="{62C953E3-47C2-4347-AABD-EDEB8F11BD14}"/>
              </a:ext>
            </a:extLst>
          </p:cNvPr>
          <p:cNvSpPr/>
          <p:nvPr/>
        </p:nvSpPr>
        <p:spPr>
          <a:xfrm>
            <a:off x="7736440" y="36248"/>
            <a:ext cx="2280863" cy="2069947"/>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91391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3" name="Tekstvak 2">
            <a:extLst>
              <a:ext uri="{FF2B5EF4-FFF2-40B4-BE49-F238E27FC236}">
                <a16:creationId xmlns:a16="http://schemas.microsoft.com/office/drawing/2014/main" id="{6A9821BE-9F8D-4AAE-AC08-F2F611ECA213}"/>
              </a:ext>
            </a:extLst>
          </p:cNvPr>
          <p:cNvSpPr txBox="1"/>
          <p:nvPr/>
        </p:nvSpPr>
        <p:spPr>
          <a:xfrm>
            <a:off x="731520" y="1607419"/>
            <a:ext cx="11203806" cy="1754326"/>
          </a:xfrm>
          <a:prstGeom prst="rect">
            <a:avLst/>
          </a:prstGeom>
          <a:noFill/>
        </p:spPr>
        <p:txBody>
          <a:bodyPr wrap="square" rtlCol="0">
            <a:spAutoFit/>
          </a:bodyPr>
          <a:lstStyle/>
          <a:p>
            <a:r>
              <a:rPr lang="nl-NL" dirty="0"/>
              <a:t>De volgende mailadressen komen nogal eens terecht in de SPAM en met deze adressen wordt geen SPAM verstuurd!</a:t>
            </a:r>
          </a:p>
          <a:p>
            <a:r>
              <a:rPr lang="nl-NL" dirty="0"/>
              <a:t>Dit voorkom je door deze adressen toe te voegen aan je contacten:</a:t>
            </a:r>
          </a:p>
          <a:p>
            <a:endParaRPr lang="nl-NL" dirty="0"/>
          </a:p>
          <a:p>
            <a:r>
              <a:rPr lang="nl-NL" dirty="0">
                <a:hlinkClick r:id="rId3"/>
              </a:rPr>
              <a:t>info@techniekontdekrijk.nl</a:t>
            </a:r>
            <a:endParaRPr lang="nl-NL" dirty="0"/>
          </a:p>
          <a:p>
            <a:r>
              <a:rPr lang="nl-NL" dirty="0">
                <a:hlinkClick r:id="rId4"/>
              </a:rPr>
              <a:t>laudybrouwer@techniekontdekrijk.nl</a:t>
            </a:r>
            <a:endParaRPr lang="nl-NL" dirty="0"/>
          </a:p>
          <a:p>
            <a:r>
              <a:rPr lang="nl-NL" dirty="0">
                <a:hlinkClick r:id="rId5"/>
              </a:rPr>
              <a:t>anneliesvanhelvoort@techniekontdekrijk.nl</a:t>
            </a:r>
            <a:r>
              <a:rPr lang="nl-NL" dirty="0"/>
              <a:t> </a:t>
            </a:r>
          </a:p>
        </p:txBody>
      </p:sp>
      <p:pic>
        <p:nvPicPr>
          <p:cNvPr id="8198" name="Picture 6" descr="Hoe houd ik spam uit mijn mailbox?">
            <a:extLst>
              <a:ext uri="{FF2B5EF4-FFF2-40B4-BE49-F238E27FC236}">
                <a16:creationId xmlns:a16="http://schemas.microsoft.com/office/drawing/2014/main" id="{6A4C7FB1-17C8-47C1-BD3E-09B717238F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5691" y="2268515"/>
            <a:ext cx="2933829" cy="289115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BCF9904C-BA99-4A7C-B7C5-84E3D3EE2F14}"/>
              </a:ext>
            </a:extLst>
          </p:cNvPr>
          <p:cNvSpPr/>
          <p:nvPr/>
        </p:nvSpPr>
        <p:spPr>
          <a:xfrm>
            <a:off x="8296833" y="6037432"/>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Tree>
    <p:extLst>
      <p:ext uri="{BB962C8B-B14F-4D97-AF65-F5344CB8AC3E}">
        <p14:creationId xmlns:p14="http://schemas.microsoft.com/office/powerpoint/2010/main" val="259135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3224" y="5429249"/>
            <a:ext cx="1496695" cy="1428751"/>
          </a:xfrm>
          <a:prstGeom prst="rect">
            <a:avLst/>
          </a:prstGeom>
          <a:noFill/>
          <a:ln>
            <a:noFill/>
          </a:ln>
        </p:spPr>
      </p:pic>
      <p:sp>
        <p:nvSpPr>
          <p:cNvPr id="2" name="Tekstvak 1">
            <a:extLst>
              <a:ext uri="{FF2B5EF4-FFF2-40B4-BE49-F238E27FC236}">
                <a16:creationId xmlns:a16="http://schemas.microsoft.com/office/drawing/2014/main" id="{831462D3-6FC0-406B-8D76-3E932DC6DAAF}"/>
              </a:ext>
            </a:extLst>
          </p:cNvPr>
          <p:cNvSpPr txBox="1"/>
          <p:nvPr/>
        </p:nvSpPr>
        <p:spPr>
          <a:xfrm>
            <a:off x="688975" y="1712684"/>
            <a:ext cx="5686425" cy="4708981"/>
          </a:xfrm>
          <a:prstGeom prst="rect">
            <a:avLst/>
          </a:prstGeom>
          <a:noFill/>
        </p:spPr>
        <p:txBody>
          <a:bodyPr wrap="square" rtlCol="0">
            <a:spAutoFit/>
          </a:bodyPr>
          <a:lstStyle/>
          <a:p>
            <a:r>
              <a:rPr lang="nl-NL" sz="4800" b="1" dirty="0">
                <a:solidFill>
                  <a:srgbClr val="FFFF00"/>
                </a:solidFill>
              </a:rPr>
              <a:t>Vragen staat vrij</a:t>
            </a:r>
          </a:p>
          <a:p>
            <a:endParaRPr lang="nl-NL" dirty="0">
              <a:solidFill>
                <a:srgbClr val="FFFF00"/>
              </a:solidFill>
            </a:endParaRPr>
          </a:p>
          <a:p>
            <a:endParaRPr lang="nl-NL" dirty="0"/>
          </a:p>
          <a:p>
            <a:endParaRPr lang="nl-NL" dirty="0"/>
          </a:p>
          <a:p>
            <a:endParaRPr lang="nl-NL" dirty="0"/>
          </a:p>
          <a:p>
            <a:endParaRPr lang="nl-NL" dirty="0"/>
          </a:p>
          <a:p>
            <a:r>
              <a:rPr lang="nl-NL" dirty="0">
                <a:hlinkClick r:id="rId3"/>
              </a:rPr>
              <a:t>www.techniekontdekrijk.nl</a:t>
            </a:r>
            <a:endParaRPr lang="nl-NL" dirty="0"/>
          </a:p>
          <a:p>
            <a:r>
              <a:rPr lang="nl-NL" dirty="0">
                <a:hlinkClick r:id="rId4"/>
              </a:rPr>
              <a:t>https://www.facebook.com/TechniekOntdekRijk/</a:t>
            </a:r>
            <a:endParaRPr lang="nl-NL" dirty="0"/>
          </a:p>
          <a:p>
            <a:endParaRPr lang="nl-NL" dirty="0"/>
          </a:p>
          <a:p>
            <a:r>
              <a:rPr lang="nl-NL" dirty="0">
                <a:hlinkClick r:id="rId5"/>
              </a:rPr>
              <a:t>info@techniekontdekrijk.nl</a:t>
            </a:r>
            <a:endParaRPr lang="nl-NL" dirty="0"/>
          </a:p>
          <a:p>
            <a:r>
              <a:rPr lang="nl-NL" dirty="0">
                <a:hlinkClick r:id="rId6"/>
              </a:rPr>
              <a:t>anneliesvanhelvoort@techniekontdekrijk.nl</a:t>
            </a:r>
            <a:endParaRPr lang="nl-NL" dirty="0"/>
          </a:p>
          <a:p>
            <a:r>
              <a:rPr lang="nl-NL" dirty="0">
                <a:hlinkClick r:id="rId7"/>
              </a:rPr>
              <a:t>laudybrouwer@techniekontdekrijk.nl</a:t>
            </a:r>
            <a:endParaRPr lang="nl-NL" dirty="0"/>
          </a:p>
          <a:p>
            <a:endParaRPr lang="nl-NL" dirty="0"/>
          </a:p>
          <a:p>
            <a:endParaRPr lang="nl-NL" dirty="0"/>
          </a:p>
          <a:p>
            <a:r>
              <a:rPr lang="nl-NL" dirty="0">
                <a:solidFill>
                  <a:srgbClr val="0070C0"/>
                </a:solidFill>
              </a:rPr>
              <a:t>Tel: 06-303066526   (Annelies)</a:t>
            </a:r>
          </a:p>
        </p:txBody>
      </p:sp>
      <p:sp>
        <p:nvSpPr>
          <p:cNvPr id="9" name="Rechthoek 8">
            <a:extLst>
              <a:ext uri="{FF2B5EF4-FFF2-40B4-BE49-F238E27FC236}">
                <a16:creationId xmlns:a16="http://schemas.microsoft.com/office/drawing/2014/main" id="{C790DC6D-26F4-4548-BA98-6B0005EF58AA}"/>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10" name="Pijl: rechts 9">
            <a:extLst>
              <a:ext uri="{FF2B5EF4-FFF2-40B4-BE49-F238E27FC236}">
                <a16:creationId xmlns:a16="http://schemas.microsoft.com/office/drawing/2014/main" id="{35147C62-EF0D-4DC2-9015-B41925D5D6BE}"/>
              </a:ext>
            </a:extLst>
          </p:cNvPr>
          <p:cNvSpPr/>
          <p:nvPr/>
        </p:nvSpPr>
        <p:spPr>
          <a:xfrm rot="19908903">
            <a:off x="5493813" y="3860356"/>
            <a:ext cx="1298408" cy="30478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A436848F-34FD-444A-A697-9B969EDBB0B8}"/>
              </a:ext>
            </a:extLst>
          </p:cNvPr>
          <p:cNvSpPr txBox="1"/>
          <p:nvPr/>
        </p:nvSpPr>
        <p:spPr>
          <a:xfrm>
            <a:off x="7135853" y="3387126"/>
            <a:ext cx="1664413" cy="369332"/>
          </a:xfrm>
          <a:prstGeom prst="rect">
            <a:avLst/>
          </a:prstGeom>
          <a:noFill/>
        </p:spPr>
        <p:txBody>
          <a:bodyPr wrap="square" rtlCol="0">
            <a:spAutoFit/>
          </a:bodyPr>
          <a:lstStyle/>
          <a:p>
            <a:r>
              <a:rPr lang="nl-NL" dirty="0"/>
              <a:t>VOLGEN!!!!</a:t>
            </a:r>
          </a:p>
        </p:txBody>
      </p:sp>
      <p:sp>
        <p:nvSpPr>
          <p:cNvPr id="11" name="Ovaal 10">
            <a:extLst>
              <a:ext uri="{FF2B5EF4-FFF2-40B4-BE49-F238E27FC236}">
                <a16:creationId xmlns:a16="http://schemas.microsoft.com/office/drawing/2014/main" id="{769AED84-C3FA-475D-A98D-CE0F9F77BBE0}"/>
              </a:ext>
            </a:extLst>
          </p:cNvPr>
          <p:cNvSpPr/>
          <p:nvPr/>
        </p:nvSpPr>
        <p:spPr>
          <a:xfrm rot="10800000">
            <a:off x="6839186" y="3250208"/>
            <a:ext cx="2142650" cy="643169"/>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88206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9520" y="5019041"/>
            <a:ext cx="1930400" cy="1838960"/>
          </a:xfrm>
          <a:prstGeom prst="rect">
            <a:avLst/>
          </a:prstGeom>
          <a:noFill/>
          <a:ln>
            <a:noFill/>
          </a:ln>
        </p:spPr>
      </p:pic>
      <p:sp>
        <p:nvSpPr>
          <p:cNvPr id="7" name="Ovaal 6">
            <a:extLst>
              <a:ext uri="{FF2B5EF4-FFF2-40B4-BE49-F238E27FC236}">
                <a16:creationId xmlns:a16="http://schemas.microsoft.com/office/drawing/2014/main" id="{0853B0D8-EA95-4564-9A97-FCBAFFE56D76}"/>
              </a:ext>
            </a:extLst>
          </p:cNvPr>
          <p:cNvSpPr/>
          <p:nvPr/>
        </p:nvSpPr>
        <p:spPr>
          <a:xfrm>
            <a:off x="1162945" y="378904"/>
            <a:ext cx="9013730" cy="1772048"/>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BB0CC14E-A28E-43F9-A68F-61F5BDCA1318}"/>
              </a:ext>
            </a:extLst>
          </p:cNvPr>
          <p:cNvSpPr txBox="1"/>
          <p:nvPr/>
        </p:nvSpPr>
        <p:spPr>
          <a:xfrm>
            <a:off x="2191123" y="799981"/>
            <a:ext cx="9013730" cy="769441"/>
          </a:xfrm>
          <a:prstGeom prst="rect">
            <a:avLst/>
          </a:prstGeom>
          <a:noFill/>
        </p:spPr>
        <p:txBody>
          <a:bodyPr wrap="square" rtlCol="0">
            <a:spAutoFit/>
          </a:bodyPr>
          <a:lstStyle/>
          <a:p>
            <a:r>
              <a:rPr lang="nl-NL" sz="4400" dirty="0"/>
              <a:t>Tot de volgende W(</a:t>
            </a:r>
            <a:r>
              <a:rPr lang="nl-NL" sz="4400" dirty="0" err="1"/>
              <a:t>ee</a:t>
            </a:r>
            <a:r>
              <a:rPr lang="nl-NL" sz="4400" dirty="0"/>
              <a:t>)T(</a:t>
            </a:r>
            <a:r>
              <a:rPr lang="nl-NL" sz="4400" dirty="0" err="1"/>
              <a:t>jes</a:t>
            </a:r>
            <a:r>
              <a:rPr lang="nl-NL" sz="4400" dirty="0"/>
              <a:t>)!!</a:t>
            </a:r>
          </a:p>
        </p:txBody>
      </p:sp>
      <p:sp>
        <p:nvSpPr>
          <p:cNvPr id="8" name="Rechthoek 7">
            <a:extLst>
              <a:ext uri="{FF2B5EF4-FFF2-40B4-BE49-F238E27FC236}">
                <a16:creationId xmlns:a16="http://schemas.microsoft.com/office/drawing/2014/main" id="{6C292365-CA56-4B95-822A-67BBD5F79878}"/>
              </a:ext>
            </a:extLst>
          </p:cNvPr>
          <p:cNvSpPr/>
          <p:nvPr/>
        </p:nvSpPr>
        <p:spPr>
          <a:xfrm>
            <a:off x="8622445" y="6055431"/>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9" name="Ovaal 8">
            <a:extLst>
              <a:ext uri="{FF2B5EF4-FFF2-40B4-BE49-F238E27FC236}">
                <a16:creationId xmlns:a16="http://schemas.microsoft.com/office/drawing/2014/main" id="{6764F67C-7CBA-444C-8A67-53136AC21D95}"/>
              </a:ext>
            </a:extLst>
          </p:cNvPr>
          <p:cNvSpPr/>
          <p:nvPr/>
        </p:nvSpPr>
        <p:spPr>
          <a:xfrm>
            <a:off x="0" y="2623400"/>
            <a:ext cx="11907748" cy="2585598"/>
          </a:xfrm>
          <a:prstGeom prst="ellipse">
            <a:avLst/>
          </a:prstGeom>
          <a:no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086CBB65-653B-4FC8-8CE9-ED5690F6D3DF}"/>
              </a:ext>
            </a:extLst>
          </p:cNvPr>
          <p:cNvSpPr/>
          <p:nvPr/>
        </p:nvSpPr>
        <p:spPr>
          <a:xfrm>
            <a:off x="211420" y="3568297"/>
            <a:ext cx="11542583" cy="769441"/>
          </a:xfrm>
          <a:prstGeom prst="rect">
            <a:avLst/>
          </a:prstGeom>
        </p:spPr>
        <p:txBody>
          <a:bodyPr wrap="none">
            <a:spAutoFit/>
          </a:bodyPr>
          <a:lstStyle/>
          <a:p>
            <a:r>
              <a:rPr lang="nl-NL" sz="4400" dirty="0"/>
              <a:t>En een fijne afsluiting van dit bijzonder schooljaar</a:t>
            </a:r>
          </a:p>
        </p:txBody>
      </p:sp>
    </p:spTree>
    <p:extLst>
      <p:ext uri="{BB962C8B-B14F-4D97-AF65-F5344CB8AC3E}">
        <p14:creationId xmlns:p14="http://schemas.microsoft.com/office/powerpoint/2010/main" val="3888152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61646"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2687DDB6-2053-4A2A-A434-29EE5E32D84B}"/>
              </a:ext>
            </a:extLst>
          </p:cNvPr>
          <p:cNvSpPr txBox="1"/>
          <p:nvPr/>
        </p:nvSpPr>
        <p:spPr>
          <a:xfrm>
            <a:off x="514350" y="1164288"/>
            <a:ext cx="10153650" cy="5693866"/>
          </a:xfrm>
          <a:prstGeom prst="rect">
            <a:avLst/>
          </a:prstGeom>
          <a:noFill/>
        </p:spPr>
        <p:txBody>
          <a:bodyPr wrap="square" rtlCol="0">
            <a:spAutoFit/>
          </a:bodyPr>
          <a:lstStyle/>
          <a:p>
            <a:r>
              <a:rPr lang="nl-NL" sz="4000" b="1" dirty="0"/>
              <a:t>W&amp;T, Corona en de basisschool</a:t>
            </a:r>
          </a:p>
          <a:p>
            <a:endParaRPr lang="nl-NL" dirty="0"/>
          </a:p>
          <a:p>
            <a:r>
              <a:rPr lang="nl-NL" dirty="0"/>
              <a:t>Jullie weer aan de slag! Wij helaas nog niet.</a:t>
            </a:r>
          </a:p>
          <a:p>
            <a:r>
              <a:rPr lang="nl-NL" dirty="0"/>
              <a:t>Het afraden van excursies en uitstapjes door alle instanties maakt dat wij geen groepen ontvangen in Techniek OntdekRijk. Jammer, maar het is niet anders.</a:t>
            </a:r>
          </a:p>
          <a:p>
            <a:r>
              <a:rPr lang="nl-NL" dirty="0"/>
              <a:t>Wel zijn we bezig met de planning voor komend schooljaar……in de hoop dat vanaf september 2021 in het ‘nieuwe normaal’ groepsbezoeken weer mogelijk zijn.</a:t>
            </a:r>
          </a:p>
          <a:p>
            <a:r>
              <a:rPr lang="nl-NL" dirty="0"/>
              <a:t>De laatste maanden is wel gebleken dat Techniek en Wetenschap een grote rol spelen in de wereld als het om onze gezondheid gaat. De verwachting is dan ook dat deze rol in het post-corona-tijdperk groot blijft en wellicht nog groter wordt. Denk daarbij aan online onderwijs, thuiswerken, </a:t>
            </a:r>
            <a:r>
              <a:rPr lang="nl-NL" dirty="0" err="1"/>
              <a:t>ict</a:t>
            </a:r>
            <a:r>
              <a:rPr lang="nl-NL" dirty="0"/>
              <a:t>, robots, maar ook de bouw, milieu .….</a:t>
            </a:r>
            <a:r>
              <a:rPr lang="nl-NL" dirty="0" err="1"/>
              <a:t>etc</a:t>
            </a:r>
            <a:endParaRPr lang="nl-NL" dirty="0"/>
          </a:p>
          <a:p>
            <a:endParaRPr lang="nl-NL" dirty="0"/>
          </a:p>
          <a:p>
            <a:r>
              <a:rPr lang="en-US" dirty="0"/>
              <a:t>Nu de kids </a:t>
            </a:r>
            <a:r>
              <a:rPr lang="en-US" dirty="0" err="1"/>
              <a:t>weer</a:t>
            </a:r>
            <a:r>
              <a:rPr lang="en-US" dirty="0"/>
              <a:t> op school </a:t>
            </a:r>
            <a:r>
              <a:rPr lang="en-US" dirty="0" err="1"/>
              <a:t>zijn</a:t>
            </a:r>
            <a:r>
              <a:rPr lang="en-US" dirty="0"/>
              <a:t> </a:t>
            </a:r>
            <a:r>
              <a:rPr lang="en-US" dirty="0" err="1"/>
              <a:t>kun</a:t>
            </a:r>
            <a:r>
              <a:rPr lang="en-US" dirty="0"/>
              <a:t> </a:t>
            </a:r>
            <a:r>
              <a:rPr lang="en-US" dirty="0" err="1"/>
              <a:t>jij</a:t>
            </a:r>
            <a:r>
              <a:rPr lang="en-US" dirty="0"/>
              <a:t> je eigen W&amp;T </a:t>
            </a:r>
            <a:r>
              <a:rPr lang="en-US" dirty="0" err="1"/>
              <a:t>uitdagingen</a:t>
            </a:r>
            <a:r>
              <a:rPr lang="en-US" dirty="0"/>
              <a:t> in je lessen </a:t>
            </a:r>
            <a:r>
              <a:rPr lang="en-US" dirty="0" err="1"/>
              <a:t>integreren</a:t>
            </a:r>
            <a:r>
              <a:rPr lang="en-US" dirty="0"/>
              <a:t>. Maak </a:t>
            </a:r>
            <a:r>
              <a:rPr lang="en-US" dirty="0" err="1"/>
              <a:t>jezelf</a:t>
            </a:r>
            <a:r>
              <a:rPr lang="en-US" dirty="0"/>
              <a:t> </a:t>
            </a:r>
            <a:r>
              <a:rPr lang="en-US" dirty="0" err="1"/>
              <a:t>dit</a:t>
            </a:r>
            <a:r>
              <a:rPr lang="en-US" dirty="0"/>
              <a:t> eigen en het </a:t>
            </a:r>
            <a:r>
              <a:rPr lang="en-US" dirty="0" err="1"/>
              <a:t>wordt</a:t>
            </a:r>
            <a:r>
              <a:rPr lang="en-US" dirty="0"/>
              <a:t> </a:t>
            </a:r>
            <a:r>
              <a:rPr lang="en-US" dirty="0" err="1"/>
              <a:t>een</a:t>
            </a:r>
            <a:r>
              <a:rPr lang="en-US" dirty="0"/>
              <a:t> </a:t>
            </a:r>
            <a:r>
              <a:rPr lang="en-US" dirty="0" err="1"/>
              <a:t>automatisme</a:t>
            </a:r>
            <a:r>
              <a:rPr lang="en-US" dirty="0"/>
              <a:t>. En </a:t>
            </a:r>
            <a:r>
              <a:rPr lang="en-US" dirty="0" err="1"/>
              <a:t>wij</a:t>
            </a:r>
            <a:r>
              <a:rPr lang="en-US" dirty="0"/>
              <a:t> </a:t>
            </a:r>
            <a:r>
              <a:rPr lang="en-US" dirty="0" err="1"/>
              <a:t>kunnen</a:t>
            </a:r>
            <a:r>
              <a:rPr lang="en-US" dirty="0"/>
              <a:t> en </a:t>
            </a:r>
            <a:r>
              <a:rPr lang="en-US" dirty="0" err="1"/>
              <a:t>willen</a:t>
            </a:r>
            <a:r>
              <a:rPr lang="en-US" dirty="0"/>
              <a:t> je </a:t>
            </a:r>
            <a:r>
              <a:rPr lang="en-US" dirty="0" err="1"/>
              <a:t>daarbij</a:t>
            </a:r>
            <a:r>
              <a:rPr lang="en-US" dirty="0"/>
              <a:t> </a:t>
            </a:r>
            <a:r>
              <a:rPr lang="en-US" dirty="0" err="1"/>
              <a:t>graag</a:t>
            </a:r>
            <a:r>
              <a:rPr lang="en-US" dirty="0"/>
              <a:t> </a:t>
            </a:r>
            <a:r>
              <a:rPr lang="en-US" dirty="0" err="1"/>
              <a:t>helpen</a:t>
            </a:r>
            <a:r>
              <a:rPr lang="en-US" dirty="0"/>
              <a:t>. </a:t>
            </a:r>
          </a:p>
          <a:p>
            <a:r>
              <a:rPr lang="en-US" dirty="0" err="1"/>
              <a:t>Zie</a:t>
            </a:r>
            <a:r>
              <a:rPr lang="en-US" dirty="0"/>
              <a:t> </a:t>
            </a:r>
            <a:r>
              <a:rPr lang="en-US" dirty="0" err="1"/>
              <a:t>pagina</a:t>
            </a:r>
            <a:r>
              <a:rPr lang="en-US" dirty="0"/>
              <a:t> 3,4 en 5</a:t>
            </a:r>
          </a:p>
          <a:p>
            <a:endParaRPr lang="nl-NL" dirty="0"/>
          </a:p>
          <a:p>
            <a:endParaRPr lang="nl-NL" dirty="0"/>
          </a:p>
          <a:p>
            <a:endParaRPr lang="nl-NL" dirty="0"/>
          </a:p>
          <a:p>
            <a:endParaRPr lang="nl-NL" dirty="0"/>
          </a:p>
        </p:txBody>
      </p:sp>
      <p:pic>
        <p:nvPicPr>
          <p:cNvPr id="10" name="Picture 2" descr="Corona: allerlei petities om hoger onderwijs te sluiten - U-Today">
            <a:extLst>
              <a:ext uri="{FF2B5EF4-FFF2-40B4-BE49-F238E27FC236}">
                <a16:creationId xmlns:a16="http://schemas.microsoft.com/office/drawing/2014/main" id="{1BC54A9A-4D0E-45AD-99F7-E3DED1CCF6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083574">
            <a:off x="8206797" y="166132"/>
            <a:ext cx="3563585" cy="259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64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D2F6A7BA-7348-4208-8DB8-8B8D7A0DE1D0}"/>
              </a:ext>
            </a:extLst>
          </p:cNvPr>
          <p:cNvSpPr txBox="1"/>
          <p:nvPr/>
        </p:nvSpPr>
        <p:spPr>
          <a:xfrm>
            <a:off x="1325573" y="3950397"/>
            <a:ext cx="2620327" cy="1477328"/>
          </a:xfrm>
          <a:prstGeom prst="rect">
            <a:avLst/>
          </a:prstGeom>
          <a:noFill/>
        </p:spPr>
        <p:txBody>
          <a:bodyPr wrap="square" rtlCol="0">
            <a:spAutoFit/>
          </a:bodyPr>
          <a:lstStyle/>
          <a:p>
            <a:r>
              <a:rPr lang="nl-NL" dirty="0"/>
              <a:t>Zie wat het met je kinderen doet en ontdek welke vaardigheden (21st CS) en doelen ze hier bereiken.</a:t>
            </a:r>
          </a:p>
        </p:txBody>
      </p:sp>
      <p:sp>
        <p:nvSpPr>
          <p:cNvPr id="8" name="Ovaal 7">
            <a:extLst>
              <a:ext uri="{FF2B5EF4-FFF2-40B4-BE49-F238E27FC236}">
                <a16:creationId xmlns:a16="http://schemas.microsoft.com/office/drawing/2014/main" id="{A5ECD24C-5512-4BB0-B6AD-DD1AE4B3035F}"/>
              </a:ext>
            </a:extLst>
          </p:cNvPr>
          <p:cNvSpPr/>
          <p:nvPr/>
        </p:nvSpPr>
        <p:spPr>
          <a:xfrm>
            <a:off x="790729" y="3660289"/>
            <a:ext cx="3389141" cy="222836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3BAC258-5DDD-4B0D-9F53-CBAE0016C500}"/>
              </a:ext>
            </a:extLst>
          </p:cNvPr>
          <p:cNvSpPr txBox="1"/>
          <p:nvPr/>
        </p:nvSpPr>
        <p:spPr>
          <a:xfrm>
            <a:off x="1125899" y="768985"/>
            <a:ext cx="9795530" cy="2062103"/>
          </a:xfrm>
          <a:prstGeom prst="rect">
            <a:avLst/>
          </a:prstGeom>
          <a:noFill/>
        </p:spPr>
        <p:txBody>
          <a:bodyPr wrap="square" rtlCol="0">
            <a:spAutoFit/>
          </a:bodyPr>
          <a:lstStyle/>
          <a:p>
            <a:r>
              <a:rPr lang="en-US" sz="3200" dirty="0" err="1"/>
              <a:t>Kom</a:t>
            </a:r>
            <a:r>
              <a:rPr lang="en-US" sz="3200" dirty="0"/>
              <a:t> op </a:t>
            </a:r>
            <a:r>
              <a:rPr lang="en-US" sz="3200" dirty="0" err="1"/>
              <a:t>bezoek</a:t>
            </a:r>
            <a:r>
              <a:rPr lang="en-US" sz="3200" dirty="0"/>
              <a:t> met je </a:t>
            </a:r>
            <a:r>
              <a:rPr lang="en-US" sz="3200" dirty="0" err="1"/>
              <a:t>kinderen</a:t>
            </a:r>
            <a:r>
              <a:rPr lang="en-US" sz="3200" dirty="0"/>
              <a:t>. Plan het </a:t>
            </a:r>
            <a:r>
              <a:rPr lang="en-US" sz="3200" dirty="0" err="1"/>
              <a:t>groepsbezoek</a:t>
            </a:r>
            <a:r>
              <a:rPr lang="en-US" sz="3200" dirty="0"/>
              <a:t>!</a:t>
            </a:r>
          </a:p>
          <a:p>
            <a:r>
              <a:rPr lang="en-US" sz="3200" dirty="0"/>
              <a:t>			Voor 2020-2021</a:t>
            </a:r>
          </a:p>
          <a:p>
            <a:endParaRPr lang="en-US" sz="3200" dirty="0"/>
          </a:p>
          <a:p>
            <a:r>
              <a:rPr lang="en-US" sz="3200" dirty="0"/>
              <a:t>  </a:t>
            </a:r>
            <a:r>
              <a:rPr lang="nl-NL" dirty="0">
                <a:hlinkClick r:id="rId3"/>
              </a:rPr>
              <a:t>https://www.techniekontdekrijk.nl/plannen-groepsbezoek/</a:t>
            </a:r>
            <a:endParaRPr lang="nl-NL" dirty="0"/>
          </a:p>
        </p:txBody>
      </p:sp>
      <p:sp>
        <p:nvSpPr>
          <p:cNvPr id="10" name="Ovaal 9">
            <a:extLst>
              <a:ext uri="{FF2B5EF4-FFF2-40B4-BE49-F238E27FC236}">
                <a16:creationId xmlns:a16="http://schemas.microsoft.com/office/drawing/2014/main" id="{8E8D6BBE-2C6B-4082-8EEC-DEC367A41903}"/>
              </a:ext>
            </a:extLst>
          </p:cNvPr>
          <p:cNvSpPr/>
          <p:nvPr/>
        </p:nvSpPr>
        <p:spPr>
          <a:xfrm>
            <a:off x="1235378" y="1947186"/>
            <a:ext cx="5818598" cy="1308594"/>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CEB144F-FBD8-489C-A1C1-E7B3D4BAA026}"/>
              </a:ext>
            </a:extLst>
          </p:cNvPr>
          <p:cNvSpPr/>
          <p:nvPr/>
        </p:nvSpPr>
        <p:spPr>
          <a:xfrm>
            <a:off x="7233841" y="1734052"/>
            <a:ext cx="3111143" cy="207128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FE7D9C39-FED4-4C45-A2C9-317CE5EC6FA7}"/>
              </a:ext>
            </a:extLst>
          </p:cNvPr>
          <p:cNvSpPr txBox="1"/>
          <p:nvPr/>
        </p:nvSpPr>
        <p:spPr>
          <a:xfrm>
            <a:off x="7593572" y="2312744"/>
            <a:ext cx="2823453" cy="923330"/>
          </a:xfrm>
          <a:prstGeom prst="rect">
            <a:avLst/>
          </a:prstGeom>
          <a:noFill/>
        </p:spPr>
        <p:txBody>
          <a:bodyPr wrap="square" rtlCol="0">
            <a:spAutoFit/>
          </a:bodyPr>
          <a:lstStyle/>
          <a:p>
            <a:r>
              <a:rPr lang="nl-NL" dirty="0"/>
              <a:t>Voor de kinderen een uitdaging die aansluit bij jullie thema.</a:t>
            </a:r>
          </a:p>
        </p:txBody>
      </p:sp>
      <p:sp>
        <p:nvSpPr>
          <p:cNvPr id="12" name="Tekstvak 11">
            <a:extLst>
              <a:ext uri="{FF2B5EF4-FFF2-40B4-BE49-F238E27FC236}">
                <a16:creationId xmlns:a16="http://schemas.microsoft.com/office/drawing/2014/main" id="{3780332C-0C20-4296-83A6-DBDBE4516C18}"/>
              </a:ext>
            </a:extLst>
          </p:cNvPr>
          <p:cNvSpPr txBox="1"/>
          <p:nvPr/>
        </p:nvSpPr>
        <p:spPr>
          <a:xfrm>
            <a:off x="5640512" y="4171308"/>
            <a:ext cx="2404153" cy="1477328"/>
          </a:xfrm>
          <a:prstGeom prst="rect">
            <a:avLst/>
          </a:prstGeom>
          <a:noFill/>
        </p:spPr>
        <p:txBody>
          <a:bodyPr wrap="square" rtlCol="0">
            <a:spAutoFit/>
          </a:bodyPr>
          <a:lstStyle/>
          <a:p>
            <a:r>
              <a:rPr lang="nl-NL" dirty="0"/>
              <a:t>Vele talenten worden aangesproken en zowel jij als de kinderen ontdekken ‘verborgen’ talenten</a:t>
            </a:r>
          </a:p>
        </p:txBody>
      </p:sp>
      <p:sp>
        <p:nvSpPr>
          <p:cNvPr id="14" name="Ovaal 13">
            <a:extLst>
              <a:ext uri="{FF2B5EF4-FFF2-40B4-BE49-F238E27FC236}">
                <a16:creationId xmlns:a16="http://schemas.microsoft.com/office/drawing/2014/main" id="{76F2E32E-108E-4395-8D1B-32982A320450}"/>
              </a:ext>
            </a:extLst>
          </p:cNvPr>
          <p:cNvSpPr/>
          <p:nvPr/>
        </p:nvSpPr>
        <p:spPr>
          <a:xfrm>
            <a:off x="4966185" y="3927747"/>
            <a:ext cx="3394887" cy="207128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C7F592E-1B15-4728-8C04-2EEB755C9E9D}"/>
              </a:ext>
            </a:extLst>
          </p:cNvPr>
          <p:cNvSpPr txBox="1"/>
          <p:nvPr/>
        </p:nvSpPr>
        <p:spPr>
          <a:xfrm>
            <a:off x="9005298" y="4274049"/>
            <a:ext cx="2234630" cy="923330"/>
          </a:xfrm>
          <a:prstGeom prst="rect">
            <a:avLst/>
          </a:prstGeom>
          <a:noFill/>
        </p:spPr>
        <p:txBody>
          <a:bodyPr wrap="square" rtlCol="0">
            <a:spAutoFit/>
          </a:bodyPr>
          <a:lstStyle/>
          <a:p>
            <a:r>
              <a:rPr lang="nl-NL" dirty="0"/>
              <a:t>Ontdek waarom dit je ‘gewone’ reken-, taal- of andere les kan zijn</a:t>
            </a:r>
          </a:p>
        </p:txBody>
      </p:sp>
      <p:sp>
        <p:nvSpPr>
          <p:cNvPr id="16" name="Ovaal 15">
            <a:extLst>
              <a:ext uri="{FF2B5EF4-FFF2-40B4-BE49-F238E27FC236}">
                <a16:creationId xmlns:a16="http://schemas.microsoft.com/office/drawing/2014/main" id="{CA4BB6A0-7E3A-4BB4-86C6-1F6BBB3B8F5E}"/>
              </a:ext>
            </a:extLst>
          </p:cNvPr>
          <p:cNvSpPr/>
          <p:nvPr/>
        </p:nvSpPr>
        <p:spPr>
          <a:xfrm>
            <a:off x="8692266" y="4009816"/>
            <a:ext cx="2709005" cy="1526625"/>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3076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80882"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D2F6A7BA-7348-4208-8DB8-8B8D7A0DE1D0}"/>
              </a:ext>
            </a:extLst>
          </p:cNvPr>
          <p:cNvSpPr txBox="1"/>
          <p:nvPr/>
        </p:nvSpPr>
        <p:spPr>
          <a:xfrm>
            <a:off x="1325573" y="3950397"/>
            <a:ext cx="2620327" cy="923330"/>
          </a:xfrm>
          <a:prstGeom prst="rect">
            <a:avLst/>
          </a:prstGeom>
          <a:noFill/>
        </p:spPr>
        <p:txBody>
          <a:bodyPr wrap="square" rtlCol="0">
            <a:spAutoFit/>
          </a:bodyPr>
          <a:lstStyle/>
          <a:p>
            <a:r>
              <a:rPr lang="nl-NL" dirty="0"/>
              <a:t>Verschillende thema’s per jaar. Volg ze allemaal of kies jouw thema uit.</a:t>
            </a:r>
          </a:p>
        </p:txBody>
      </p:sp>
      <p:sp>
        <p:nvSpPr>
          <p:cNvPr id="8" name="Ovaal 7">
            <a:extLst>
              <a:ext uri="{FF2B5EF4-FFF2-40B4-BE49-F238E27FC236}">
                <a16:creationId xmlns:a16="http://schemas.microsoft.com/office/drawing/2014/main" id="{A5ECD24C-5512-4BB0-B6AD-DD1AE4B3035F}"/>
              </a:ext>
            </a:extLst>
          </p:cNvPr>
          <p:cNvSpPr/>
          <p:nvPr/>
        </p:nvSpPr>
        <p:spPr>
          <a:xfrm>
            <a:off x="946927" y="3339813"/>
            <a:ext cx="3389141" cy="2228369"/>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3BAC258-5DDD-4B0D-9F53-CBAE0016C500}"/>
              </a:ext>
            </a:extLst>
          </p:cNvPr>
          <p:cNvSpPr txBox="1"/>
          <p:nvPr/>
        </p:nvSpPr>
        <p:spPr>
          <a:xfrm>
            <a:off x="1125898" y="768985"/>
            <a:ext cx="10290345" cy="2062103"/>
          </a:xfrm>
          <a:prstGeom prst="rect">
            <a:avLst/>
          </a:prstGeom>
          <a:noFill/>
        </p:spPr>
        <p:txBody>
          <a:bodyPr wrap="square" rtlCol="0">
            <a:spAutoFit/>
          </a:bodyPr>
          <a:lstStyle/>
          <a:p>
            <a:r>
              <a:rPr lang="nl-NL" sz="3200" dirty="0"/>
              <a:t>Kom naar onze inspiratie-avonden. 3 avonden in 2020-2021!</a:t>
            </a:r>
          </a:p>
          <a:p>
            <a:endParaRPr lang="nl-NL" sz="3200" dirty="0"/>
          </a:p>
          <a:p>
            <a:r>
              <a:rPr lang="nl-NL" sz="3200" dirty="0"/>
              <a:t> </a:t>
            </a:r>
            <a:r>
              <a:rPr lang="nl-NL" dirty="0">
                <a:hlinkClick r:id="rId3"/>
              </a:rPr>
              <a:t>https://www.techniekontdekrijk.nl/activiteiten/inspiratiebijeenkomsten/</a:t>
            </a:r>
            <a:endParaRPr lang="nl-NL" dirty="0"/>
          </a:p>
          <a:p>
            <a:endParaRPr lang="en-US" sz="3200" dirty="0"/>
          </a:p>
        </p:txBody>
      </p:sp>
      <p:sp>
        <p:nvSpPr>
          <p:cNvPr id="10" name="Ovaal 9">
            <a:extLst>
              <a:ext uri="{FF2B5EF4-FFF2-40B4-BE49-F238E27FC236}">
                <a16:creationId xmlns:a16="http://schemas.microsoft.com/office/drawing/2014/main" id="{8E8D6BBE-2C6B-4082-8EEC-DEC367A41903}"/>
              </a:ext>
            </a:extLst>
          </p:cNvPr>
          <p:cNvSpPr/>
          <p:nvPr/>
        </p:nvSpPr>
        <p:spPr>
          <a:xfrm>
            <a:off x="1023990" y="1446944"/>
            <a:ext cx="7215884" cy="1308594"/>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CEB144F-FBD8-489C-A1C1-E7B3D4BAA026}"/>
              </a:ext>
            </a:extLst>
          </p:cNvPr>
          <p:cNvSpPr/>
          <p:nvPr/>
        </p:nvSpPr>
        <p:spPr>
          <a:xfrm>
            <a:off x="8305101" y="1834777"/>
            <a:ext cx="3111143" cy="207128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FE7D9C39-FED4-4C45-A2C9-317CE5EC6FA7}"/>
              </a:ext>
            </a:extLst>
          </p:cNvPr>
          <p:cNvSpPr txBox="1"/>
          <p:nvPr/>
        </p:nvSpPr>
        <p:spPr>
          <a:xfrm>
            <a:off x="8448945" y="2374177"/>
            <a:ext cx="2823453" cy="923330"/>
          </a:xfrm>
          <a:prstGeom prst="rect">
            <a:avLst/>
          </a:prstGeom>
          <a:noFill/>
        </p:spPr>
        <p:txBody>
          <a:bodyPr wrap="square" rtlCol="0">
            <a:spAutoFit/>
          </a:bodyPr>
          <a:lstStyle/>
          <a:p>
            <a:r>
              <a:rPr lang="nl-NL" dirty="0"/>
              <a:t>Ontdek wat Wetenschap en Techniek doet voor jou en voor de kinderen</a:t>
            </a:r>
          </a:p>
        </p:txBody>
      </p:sp>
      <p:sp>
        <p:nvSpPr>
          <p:cNvPr id="12" name="Tekstvak 11">
            <a:extLst>
              <a:ext uri="{FF2B5EF4-FFF2-40B4-BE49-F238E27FC236}">
                <a16:creationId xmlns:a16="http://schemas.microsoft.com/office/drawing/2014/main" id="{3780332C-0C20-4296-83A6-DBDBE4516C18}"/>
              </a:ext>
            </a:extLst>
          </p:cNvPr>
          <p:cNvSpPr txBox="1"/>
          <p:nvPr/>
        </p:nvSpPr>
        <p:spPr>
          <a:xfrm>
            <a:off x="5640512" y="4171308"/>
            <a:ext cx="2404153" cy="1200329"/>
          </a:xfrm>
          <a:prstGeom prst="rect">
            <a:avLst/>
          </a:prstGeom>
          <a:noFill/>
        </p:spPr>
        <p:txBody>
          <a:bodyPr wrap="square" rtlCol="0">
            <a:spAutoFit/>
          </a:bodyPr>
          <a:lstStyle/>
          <a:p>
            <a:r>
              <a:rPr lang="nl-NL" dirty="0"/>
              <a:t>Ontmoet collega’s en hoor wat zij doen, tegenkomen, ontdekken</a:t>
            </a:r>
          </a:p>
        </p:txBody>
      </p:sp>
      <p:sp>
        <p:nvSpPr>
          <p:cNvPr id="14" name="Ovaal 13">
            <a:extLst>
              <a:ext uri="{FF2B5EF4-FFF2-40B4-BE49-F238E27FC236}">
                <a16:creationId xmlns:a16="http://schemas.microsoft.com/office/drawing/2014/main" id="{76F2E32E-108E-4395-8D1B-32982A320450}"/>
              </a:ext>
            </a:extLst>
          </p:cNvPr>
          <p:cNvSpPr/>
          <p:nvPr/>
        </p:nvSpPr>
        <p:spPr>
          <a:xfrm>
            <a:off x="4966185" y="3927747"/>
            <a:ext cx="3394887" cy="207128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CC7F592E-1B15-4728-8C04-2EEB755C9E9D}"/>
              </a:ext>
            </a:extLst>
          </p:cNvPr>
          <p:cNvSpPr txBox="1"/>
          <p:nvPr/>
        </p:nvSpPr>
        <p:spPr>
          <a:xfrm>
            <a:off x="9005298" y="4274049"/>
            <a:ext cx="2234630" cy="923330"/>
          </a:xfrm>
          <a:prstGeom prst="rect">
            <a:avLst/>
          </a:prstGeom>
          <a:noFill/>
        </p:spPr>
        <p:txBody>
          <a:bodyPr wrap="square" rtlCol="0">
            <a:spAutoFit/>
          </a:bodyPr>
          <a:lstStyle/>
          <a:p>
            <a:r>
              <a:rPr lang="nl-NL" dirty="0"/>
              <a:t>Ontdek waarom dit je ‘gewone’ reken-, taal- of andere les kan zijn</a:t>
            </a:r>
          </a:p>
        </p:txBody>
      </p:sp>
      <p:sp>
        <p:nvSpPr>
          <p:cNvPr id="16" name="Ovaal 15">
            <a:extLst>
              <a:ext uri="{FF2B5EF4-FFF2-40B4-BE49-F238E27FC236}">
                <a16:creationId xmlns:a16="http://schemas.microsoft.com/office/drawing/2014/main" id="{CA4BB6A0-7E3A-4BB4-86C6-1F6BBB3B8F5E}"/>
              </a:ext>
            </a:extLst>
          </p:cNvPr>
          <p:cNvSpPr/>
          <p:nvPr/>
        </p:nvSpPr>
        <p:spPr>
          <a:xfrm>
            <a:off x="8692266" y="4009816"/>
            <a:ext cx="2709005" cy="1526625"/>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7391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D2F6A7BA-7348-4208-8DB8-8B8D7A0DE1D0}"/>
              </a:ext>
            </a:extLst>
          </p:cNvPr>
          <p:cNvSpPr txBox="1"/>
          <p:nvPr/>
        </p:nvSpPr>
        <p:spPr>
          <a:xfrm>
            <a:off x="1099542" y="4362606"/>
            <a:ext cx="2620327" cy="923330"/>
          </a:xfrm>
          <a:prstGeom prst="rect">
            <a:avLst/>
          </a:prstGeom>
          <a:noFill/>
        </p:spPr>
        <p:txBody>
          <a:bodyPr wrap="square" rtlCol="0">
            <a:spAutoFit/>
          </a:bodyPr>
          <a:lstStyle/>
          <a:p>
            <a:r>
              <a:rPr lang="nl-NL" dirty="0"/>
              <a:t>Ontdek Tijd: W&amp;T geïntegreerd in je aanbod gaat tijd opleveren</a:t>
            </a:r>
          </a:p>
        </p:txBody>
      </p:sp>
      <p:sp>
        <p:nvSpPr>
          <p:cNvPr id="8" name="Ovaal 7">
            <a:extLst>
              <a:ext uri="{FF2B5EF4-FFF2-40B4-BE49-F238E27FC236}">
                <a16:creationId xmlns:a16="http://schemas.microsoft.com/office/drawing/2014/main" id="{A5ECD24C-5512-4BB0-B6AD-DD1AE4B3035F}"/>
              </a:ext>
            </a:extLst>
          </p:cNvPr>
          <p:cNvSpPr/>
          <p:nvPr/>
        </p:nvSpPr>
        <p:spPr>
          <a:xfrm>
            <a:off x="790729" y="3660290"/>
            <a:ext cx="2944007" cy="2154884"/>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D3BAC258-5DDD-4B0D-9F53-CBAE0016C500}"/>
              </a:ext>
            </a:extLst>
          </p:cNvPr>
          <p:cNvSpPr txBox="1"/>
          <p:nvPr/>
        </p:nvSpPr>
        <p:spPr>
          <a:xfrm>
            <a:off x="265541" y="355998"/>
            <a:ext cx="11743109" cy="2492990"/>
          </a:xfrm>
          <a:prstGeom prst="rect">
            <a:avLst/>
          </a:prstGeom>
          <a:noFill/>
        </p:spPr>
        <p:txBody>
          <a:bodyPr wrap="square" rtlCol="0">
            <a:spAutoFit/>
          </a:bodyPr>
          <a:lstStyle/>
          <a:p>
            <a:r>
              <a:rPr lang="nl-NL" sz="2800" dirty="0"/>
              <a:t>Doe mee met het 3-bijeenkomsten durend traject Mijn OntdekRijk.</a:t>
            </a:r>
          </a:p>
          <a:p>
            <a:r>
              <a:rPr lang="nl-NL" sz="2800" dirty="0"/>
              <a:t>Het hele traject wordt 3 keer aangeboden in 2020-2021</a:t>
            </a:r>
          </a:p>
          <a:p>
            <a:endParaRPr lang="nl-NL" sz="3200" dirty="0"/>
          </a:p>
          <a:p>
            <a:r>
              <a:rPr lang="nl-NL" dirty="0">
                <a:hlinkClick r:id="rId3"/>
              </a:rPr>
              <a:t>https://www.techniekontdekrijk.nl/activiteiten/professionaliseringstraject</a:t>
            </a:r>
            <a:endParaRPr lang="nl-NL" dirty="0"/>
          </a:p>
          <a:p>
            <a:endParaRPr lang="en-US" dirty="0"/>
          </a:p>
          <a:p>
            <a:r>
              <a:rPr lang="en-US" sz="3200" dirty="0"/>
              <a:t>  </a:t>
            </a:r>
            <a:endParaRPr lang="nl-NL" dirty="0"/>
          </a:p>
        </p:txBody>
      </p:sp>
      <p:sp>
        <p:nvSpPr>
          <p:cNvPr id="10" name="Ovaal 9">
            <a:extLst>
              <a:ext uri="{FF2B5EF4-FFF2-40B4-BE49-F238E27FC236}">
                <a16:creationId xmlns:a16="http://schemas.microsoft.com/office/drawing/2014/main" id="{8E8D6BBE-2C6B-4082-8EEC-DEC367A41903}"/>
              </a:ext>
            </a:extLst>
          </p:cNvPr>
          <p:cNvSpPr/>
          <p:nvPr/>
        </p:nvSpPr>
        <p:spPr>
          <a:xfrm>
            <a:off x="72370" y="1257188"/>
            <a:ext cx="7324732" cy="1308594"/>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DCEB144F-FBD8-489C-A1C1-E7B3D4BAA026}"/>
              </a:ext>
            </a:extLst>
          </p:cNvPr>
          <p:cNvSpPr/>
          <p:nvPr/>
        </p:nvSpPr>
        <p:spPr>
          <a:xfrm>
            <a:off x="8127329" y="1583437"/>
            <a:ext cx="3111143" cy="207128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FE7D9C39-FED4-4C45-A2C9-317CE5EC6FA7}"/>
              </a:ext>
            </a:extLst>
          </p:cNvPr>
          <p:cNvSpPr txBox="1"/>
          <p:nvPr/>
        </p:nvSpPr>
        <p:spPr>
          <a:xfrm>
            <a:off x="8361072" y="2199350"/>
            <a:ext cx="2823453" cy="923330"/>
          </a:xfrm>
          <a:prstGeom prst="rect">
            <a:avLst/>
          </a:prstGeom>
          <a:noFill/>
        </p:spPr>
        <p:txBody>
          <a:bodyPr wrap="square" rtlCol="0">
            <a:spAutoFit/>
          </a:bodyPr>
          <a:lstStyle/>
          <a:p>
            <a:r>
              <a:rPr lang="nl-NL" dirty="0"/>
              <a:t>Ontdek wat jij al weet en kunt met W&amp;T. Ontdek je talenten</a:t>
            </a:r>
          </a:p>
        </p:txBody>
      </p:sp>
      <p:sp>
        <p:nvSpPr>
          <p:cNvPr id="12" name="Tekstvak 11">
            <a:extLst>
              <a:ext uri="{FF2B5EF4-FFF2-40B4-BE49-F238E27FC236}">
                <a16:creationId xmlns:a16="http://schemas.microsoft.com/office/drawing/2014/main" id="{3780332C-0C20-4296-83A6-DBDBE4516C18}"/>
              </a:ext>
            </a:extLst>
          </p:cNvPr>
          <p:cNvSpPr txBox="1"/>
          <p:nvPr/>
        </p:nvSpPr>
        <p:spPr>
          <a:xfrm>
            <a:off x="4800367" y="3246354"/>
            <a:ext cx="2404153" cy="923330"/>
          </a:xfrm>
          <a:prstGeom prst="rect">
            <a:avLst/>
          </a:prstGeom>
          <a:noFill/>
        </p:spPr>
        <p:txBody>
          <a:bodyPr wrap="square" rtlCol="0">
            <a:spAutoFit/>
          </a:bodyPr>
          <a:lstStyle/>
          <a:p>
            <a:r>
              <a:rPr lang="nl-NL" dirty="0"/>
              <a:t>Ontdek hoe je gemotiveerde kinderen in je groep krijgt</a:t>
            </a:r>
          </a:p>
        </p:txBody>
      </p:sp>
      <p:sp>
        <p:nvSpPr>
          <p:cNvPr id="14" name="Ovaal 13">
            <a:extLst>
              <a:ext uri="{FF2B5EF4-FFF2-40B4-BE49-F238E27FC236}">
                <a16:creationId xmlns:a16="http://schemas.microsoft.com/office/drawing/2014/main" id="{76F2E32E-108E-4395-8D1B-32982A320450}"/>
              </a:ext>
            </a:extLst>
          </p:cNvPr>
          <p:cNvSpPr/>
          <p:nvPr/>
        </p:nvSpPr>
        <p:spPr>
          <a:xfrm>
            <a:off x="4356243" y="2841109"/>
            <a:ext cx="3111144" cy="1745984"/>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a:t>
            </a:r>
          </a:p>
        </p:txBody>
      </p:sp>
      <p:sp>
        <p:nvSpPr>
          <p:cNvPr id="15" name="Tekstvak 14">
            <a:extLst>
              <a:ext uri="{FF2B5EF4-FFF2-40B4-BE49-F238E27FC236}">
                <a16:creationId xmlns:a16="http://schemas.microsoft.com/office/drawing/2014/main" id="{CC7F592E-1B15-4728-8C04-2EEB755C9E9D}"/>
              </a:ext>
            </a:extLst>
          </p:cNvPr>
          <p:cNvSpPr txBox="1"/>
          <p:nvPr/>
        </p:nvSpPr>
        <p:spPr>
          <a:xfrm>
            <a:off x="9005298" y="4274049"/>
            <a:ext cx="2234630" cy="923330"/>
          </a:xfrm>
          <a:prstGeom prst="rect">
            <a:avLst/>
          </a:prstGeom>
          <a:noFill/>
        </p:spPr>
        <p:txBody>
          <a:bodyPr wrap="square" rtlCol="0">
            <a:spAutoFit/>
          </a:bodyPr>
          <a:lstStyle/>
          <a:p>
            <a:r>
              <a:rPr lang="nl-NL" dirty="0"/>
              <a:t>Ontdek hoe jouw leerkrachtgedrag op een hoger plan komt.</a:t>
            </a:r>
          </a:p>
        </p:txBody>
      </p:sp>
      <p:sp>
        <p:nvSpPr>
          <p:cNvPr id="16" name="Ovaal 15">
            <a:extLst>
              <a:ext uri="{FF2B5EF4-FFF2-40B4-BE49-F238E27FC236}">
                <a16:creationId xmlns:a16="http://schemas.microsoft.com/office/drawing/2014/main" id="{CA4BB6A0-7E3A-4BB4-86C6-1F6BBB3B8F5E}"/>
              </a:ext>
            </a:extLst>
          </p:cNvPr>
          <p:cNvSpPr/>
          <p:nvPr/>
        </p:nvSpPr>
        <p:spPr>
          <a:xfrm>
            <a:off x="8692266" y="4009816"/>
            <a:ext cx="2709005" cy="1526625"/>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kstvak 16">
            <a:extLst>
              <a:ext uri="{FF2B5EF4-FFF2-40B4-BE49-F238E27FC236}">
                <a16:creationId xmlns:a16="http://schemas.microsoft.com/office/drawing/2014/main" id="{63AEC6DE-AD8E-4C19-8ECC-B580169B42BA}"/>
              </a:ext>
            </a:extLst>
          </p:cNvPr>
          <p:cNvSpPr txBox="1"/>
          <p:nvPr/>
        </p:nvSpPr>
        <p:spPr>
          <a:xfrm>
            <a:off x="4356243" y="5536441"/>
            <a:ext cx="2393878" cy="369332"/>
          </a:xfrm>
          <a:prstGeom prst="rect">
            <a:avLst/>
          </a:prstGeom>
          <a:noFill/>
        </p:spPr>
        <p:txBody>
          <a:bodyPr wrap="square" rtlCol="0">
            <a:spAutoFit/>
          </a:bodyPr>
          <a:lstStyle/>
          <a:p>
            <a:r>
              <a:rPr lang="nl-NL" dirty="0"/>
              <a:t>Ontdek Inspiratie!!!!</a:t>
            </a:r>
          </a:p>
        </p:txBody>
      </p:sp>
      <p:sp>
        <p:nvSpPr>
          <p:cNvPr id="18" name="Ovaal 17">
            <a:extLst>
              <a:ext uri="{FF2B5EF4-FFF2-40B4-BE49-F238E27FC236}">
                <a16:creationId xmlns:a16="http://schemas.microsoft.com/office/drawing/2014/main" id="{4DB02387-B22A-45FC-B44F-1138A349EC3D}"/>
              </a:ext>
            </a:extLst>
          </p:cNvPr>
          <p:cNvSpPr/>
          <p:nvPr/>
        </p:nvSpPr>
        <p:spPr>
          <a:xfrm>
            <a:off x="4028682" y="5247124"/>
            <a:ext cx="2709005" cy="1085366"/>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tekening, teken&#10;&#10;Automatisch gegenereerde beschrijving">
            <a:extLst>
              <a:ext uri="{FF2B5EF4-FFF2-40B4-BE49-F238E27FC236}">
                <a16:creationId xmlns:a16="http://schemas.microsoft.com/office/drawing/2014/main" id="{C692139F-EABC-4F7F-A1CF-2FF78FFA1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6768" y="651738"/>
            <a:ext cx="1645641" cy="736586"/>
          </a:xfrm>
          <a:prstGeom prst="rect">
            <a:avLst/>
          </a:prstGeom>
        </p:spPr>
      </p:pic>
    </p:spTree>
    <p:extLst>
      <p:ext uri="{BB962C8B-B14F-4D97-AF65-F5344CB8AC3E}">
        <p14:creationId xmlns:p14="http://schemas.microsoft.com/office/powerpoint/2010/main" val="94730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61646"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2687DDB6-2053-4A2A-A434-29EE5E32D84B}"/>
              </a:ext>
            </a:extLst>
          </p:cNvPr>
          <p:cNvSpPr txBox="1"/>
          <p:nvPr/>
        </p:nvSpPr>
        <p:spPr>
          <a:xfrm>
            <a:off x="888191" y="430012"/>
            <a:ext cx="7781925" cy="3139321"/>
          </a:xfrm>
          <a:prstGeom prst="rect">
            <a:avLst/>
          </a:prstGeom>
          <a:noFill/>
        </p:spPr>
        <p:txBody>
          <a:bodyPr wrap="square" rtlCol="0">
            <a:spAutoFit/>
          </a:bodyPr>
          <a:lstStyle/>
          <a:p>
            <a:endParaRPr lang="nl-NL" dirty="0"/>
          </a:p>
          <a:p>
            <a:endParaRPr lang="nl-NL" dirty="0"/>
          </a:p>
          <a:p>
            <a:endParaRPr lang="nl-NL" dirty="0"/>
          </a:p>
          <a:p>
            <a:r>
              <a:rPr lang="nl-NL" dirty="0">
                <a:solidFill>
                  <a:srgbClr val="0070C0"/>
                </a:solidFill>
              </a:rPr>
              <a:t>Jouw inzet nu maakt dat je later misschien kunt zeggen</a:t>
            </a:r>
          </a:p>
          <a:p>
            <a:r>
              <a:rPr lang="nl-NL" dirty="0">
                <a:solidFill>
                  <a:srgbClr val="0070C0"/>
                </a:solidFill>
              </a:rPr>
              <a:t>“ Kijk, die heeft bij mij als leerling op de basisschool gezeten”, als je in de media over iemand leest die een belangrijke ontdekking heeft gedaan!</a:t>
            </a:r>
          </a:p>
          <a:p>
            <a:r>
              <a:rPr lang="nl-NL" dirty="0">
                <a:solidFill>
                  <a:srgbClr val="0070C0"/>
                </a:solidFill>
              </a:rPr>
              <a:t>Al degenen die nu voor belangrijke ideeën en doorbraken zorgen, die nu onmisbaar blijken als wij een gezondheidsissue hebben, hebben ooit op de basisschool gezeten.</a:t>
            </a:r>
          </a:p>
          <a:p>
            <a:endParaRPr lang="nl-NL" dirty="0"/>
          </a:p>
          <a:p>
            <a:endParaRPr lang="nl-NL" dirty="0"/>
          </a:p>
        </p:txBody>
      </p:sp>
      <p:sp>
        <p:nvSpPr>
          <p:cNvPr id="10" name="Ovaal 9">
            <a:extLst>
              <a:ext uri="{FF2B5EF4-FFF2-40B4-BE49-F238E27FC236}">
                <a16:creationId xmlns:a16="http://schemas.microsoft.com/office/drawing/2014/main" id="{7BB04F83-3FA0-4EF4-AEFE-1E77EAB2A138}"/>
              </a:ext>
            </a:extLst>
          </p:cNvPr>
          <p:cNvSpPr/>
          <p:nvPr/>
        </p:nvSpPr>
        <p:spPr>
          <a:xfrm>
            <a:off x="316812" y="4063060"/>
            <a:ext cx="8483454" cy="2302794"/>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FFD8922A-85C9-4C6E-BB35-F1090C7E5DCD}"/>
              </a:ext>
            </a:extLst>
          </p:cNvPr>
          <p:cNvSpPr/>
          <p:nvPr/>
        </p:nvSpPr>
        <p:spPr>
          <a:xfrm>
            <a:off x="1510538" y="4434508"/>
            <a:ext cx="6096000" cy="1477328"/>
          </a:xfrm>
          <a:prstGeom prst="rect">
            <a:avLst/>
          </a:prstGeom>
        </p:spPr>
        <p:txBody>
          <a:bodyPr>
            <a:spAutoFit/>
          </a:bodyPr>
          <a:lstStyle/>
          <a:p>
            <a:r>
              <a:rPr lang="nl-NL" dirty="0">
                <a:solidFill>
                  <a:srgbClr val="0070C0"/>
                </a:solidFill>
              </a:rPr>
              <a:t>En terwijl jij bij jouw kinderen vaardigheden (21st CS) ontwikkelt ben je meteen bezig met rekenen, taal en al je andere activiteiten om je doelen te behalen. De integratie van W&amp;T in je andere activiteiten maakt dat je tijd hebt, tijd creëert en uiteindelijk je tijd super efficiënt inzet.</a:t>
            </a:r>
          </a:p>
        </p:txBody>
      </p:sp>
      <p:sp>
        <p:nvSpPr>
          <p:cNvPr id="11" name="Ovaal 10">
            <a:extLst>
              <a:ext uri="{FF2B5EF4-FFF2-40B4-BE49-F238E27FC236}">
                <a16:creationId xmlns:a16="http://schemas.microsoft.com/office/drawing/2014/main" id="{D9836B24-C54A-4592-A4E7-634021441E07}"/>
              </a:ext>
            </a:extLst>
          </p:cNvPr>
          <p:cNvSpPr/>
          <p:nvPr/>
        </p:nvSpPr>
        <p:spPr>
          <a:xfrm>
            <a:off x="316812" y="438266"/>
            <a:ext cx="8483454" cy="3317471"/>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4930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3" name="Tekstvak 2">
            <a:extLst>
              <a:ext uri="{FF2B5EF4-FFF2-40B4-BE49-F238E27FC236}">
                <a16:creationId xmlns:a16="http://schemas.microsoft.com/office/drawing/2014/main" id="{010C9311-BAFF-409B-9644-259AB79744A7}"/>
              </a:ext>
            </a:extLst>
          </p:cNvPr>
          <p:cNvSpPr txBox="1"/>
          <p:nvPr/>
        </p:nvSpPr>
        <p:spPr>
          <a:xfrm>
            <a:off x="545387" y="679634"/>
            <a:ext cx="11514533" cy="1477328"/>
          </a:xfrm>
          <a:prstGeom prst="rect">
            <a:avLst/>
          </a:prstGeom>
          <a:noFill/>
        </p:spPr>
        <p:txBody>
          <a:bodyPr wrap="square" rtlCol="0">
            <a:spAutoFit/>
          </a:bodyPr>
          <a:lstStyle/>
          <a:p>
            <a:endParaRPr lang="nl-NL" dirty="0"/>
          </a:p>
          <a:p>
            <a:r>
              <a:rPr lang="nl-NL" dirty="0"/>
              <a:t>Het doel van Techniek OntdekRijk:</a:t>
            </a:r>
          </a:p>
          <a:p>
            <a:r>
              <a:rPr lang="nl-NL" dirty="0"/>
              <a:t>Leerkrachten PO doen het gewoon allemaal zelf. Zij hebben W&amp;T geïntegreerd in hun activiteiten en de uitdaging is meteen een reken-, taal- of andere les. Hiermee bereik je meerdere doelen in een les….</a:t>
            </a:r>
          </a:p>
          <a:p>
            <a:r>
              <a:rPr lang="nl-NL" dirty="0"/>
              <a:t>Dus….het goede van deze Corona-periode: zelf de uitdaging aangaan en de kinderen verrassen met een uitdaging!</a:t>
            </a:r>
          </a:p>
        </p:txBody>
      </p:sp>
      <p:sp>
        <p:nvSpPr>
          <p:cNvPr id="7" name="Tekstvak 6">
            <a:extLst>
              <a:ext uri="{FF2B5EF4-FFF2-40B4-BE49-F238E27FC236}">
                <a16:creationId xmlns:a16="http://schemas.microsoft.com/office/drawing/2014/main" id="{F22173A1-7427-481B-AAA9-8EC21B7FF352}"/>
              </a:ext>
            </a:extLst>
          </p:cNvPr>
          <p:cNvSpPr txBox="1"/>
          <p:nvPr/>
        </p:nvSpPr>
        <p:spPr>
          <a:xfrm>
            <a:off x="545386" y="2722652"/>
            <a:ext cx="7694488" cy="1200329"/>
          </a:xfrm>
          <a:prstGeom prst="rect">
            <a:avLst/>
          </a:prstGeom>
          <a:noFill/>
        </p:spPr>
        <p:txBody>
          <a:bodyPr wrap="square" rtlCol="0">
            <a:spAutoFit/>
          </a:bodyPr>
          <a:lstStyle/>
          <a:p>
            <a:r>
              <a:rPr lang="en-US" dirty="0" err="1"/>
              <a:t>Dit</a:t>
            </a:r>
            <a:r>
              <a:rPr lang="en-US" dirty="0"/>
              <a:t> </a:t>
            </a:r>
            <a:r>
              <a:rPr lang="en-US" dirty="0" err="1"/>
              <a:t>schreven</a:t>
            </a:r>
            <a:r>
              <a:rPr lang="en-US" dirty="0"/>
              <a:t> we </a:t>
            </a:r>
            <a:r>
              <a:rPr lang="en-US" dirty="0" err="1"/>
              <a:t>vorige</a:t>
            </a:r>
            <a:r>
              <a:rPr lang="en-US" dirty="0"/>
              <a:t> </a:t>
            </a:r>
            <a:r>
              <a:rPr lang="en-US" dirty="0" err="1"/>
              <a:t>keer</a:t>
            </a:r>
            <a:r>
              <a:rPr lang="en-US" dirty="0"/>
              <a:t>. </a:t>
            </a:r>
            <a:r>
              <a:rPr lang="en-US" dirty="0" err="1"/>
              <a:t>Hopelijk</a:t>
            </a:r>
            <a:r>
              <a:rPr lang="en-US" dirty="0"/>
              <a:t> is het </a:t>
            </a:r>
            <a:r>
              <a:rPr lang="en-US" dirty="0" err="1"/>
              <a:t>velen</a:t>
            </a:r>
            <a:r>
              <a:rPr lang="en-US" dirty="0"/>
              <a:t> van </a:t>
            </a:r>
            <a:r>
              <a:rPr lang="en-US" dirty="0" err="1"/>
              <a:t>jullie</a:t>
            </a:r>
            <a:r>
              <a:rPr lang="en-US" dirty="0"/>
              <a:t> </a:t>
            </a:r>
            <a:r>
              <a:rPr lang="en-US" dirty="0" err="1"/>
              <a:t>gelukt</a:t>
            </a:r>
            <a:r>
              <a:rPr lang="en-US" dirty="0"/>
              <a:t> om </a:t>
            </a:r>
            <a:r>
              <a:rPr lang="en-US" dirty="0" err="1"/>
              <a:t>idd</a:t>
            </a:r>
            <a:r>
              <a:rPr lang="en-US" dirty="0"/>
              <a:t> W&amp;T in </a:t>
            </a:r>
            <a:r>
              <a:rPr lang="en-US" dirty="0" err="1"/>
              <a:t>te</a:t>
            </a:r>
            <a:r>
              <a:rPr lang="en-US" dirty="0"/>
              <a:t> </a:t>
            </a:r>
            <a:r>
              <a:rPr lang="en-US" dirty="0" err="1"/>
              <a:t>zetten</a:t>
            </a:r>
            <a:r>
              <a:rPr lang="en-US" dirty="0"/>
              <a:t> </a:t>
            </a:r>
            <a:r>
              <a:rPr lang="en-US" dirty="0" err="1"/>
              <a:t>als</a:t>
            </a:r>
            <a:r>
              <a:rPr lang="en-US" dirty="0"/>
              <a:t> </a:t>
            </a:r>
            <a:r>
              <a:rPr lang="en-US" dirty="0" err="1"/>
              <a:t>taal</a:t>
            </a:r>
            <a:r>
              <a:rPr lang="en-US" dirty="0"/>
              <a:t> of </a:t>
            </a:r>
            <a:r>
              <a:rPr lang="en-US" dirty="0" err="1"/>
              <a:t>rekenles</a:t>
            </a:r>
            <a:r>
              <a:rPr lang="en-US" dirty="0"/>
              <a:t> </a:t>
            </a:r>
            <a:r>
              <a:rPr lang="en-US" dirty="0" err="1"/>
              <a:t>tijdens</a:t>
            </a:r>
            <a:r>
              <a:rPr lang="en-US" dirty="0"/>
              <a:t> de </a:t>
            </a:r>
            <a:r>
              <a:rPr lang="en-US" dirty="0" err="1"/>
              <a:t>thuisschoolweken</a:t>
            </a:r>
            <a:r>
              <a:rPr lang="en-US" dirty="0"/>
              <a:t> van de </a:t>
            </a:r>
            <a:r>
              <a:rPr lang="en-US" dirty="0" err="1"/>
              <a:t>kinderen</a:t>
            </a:r>
            <a:r>
              <a:rPr lang="en-US" dirty="0"/>
              <a:t>. En nu in je </a:t>
            </a:r>
            <a:r>
              <a:rPr lang="en-US" dirty="0" err="1"/>
              <a:t>onderwijsaanbod</a:t>
            </a:r>
            <a:r>
              <a:rPr lang="en-US" dirty="0"/>
              <a:t> op school. Want </a:t>
            </a:r>
            <a:r>
              <a:rPr lang="en-US" dirty="0" err="1"/>
              <a:t>wij</a:t>
            </a:r>
            <a:r>
              <a:rPr lang="en-US" dirty="0"/>
              <a:t> </a:t>
            </a:r>
            <a:r>
              <a:rPr lang="en-US" dirty="0" err="1"/>
              <a:t>zijn</a:t>
            </a:r>
            <a:r>
              <a:rPr lang="en-US" dirty="0"/>
              <a:t> </a:t>
            </a:r>
            <a:r>
              <a:rPr lang="en-US" dirty="0" err="1"/>
              <a:t>dicht</a:t>
            </a:r>
            <a:r>
              <a:rPr lang="en-US" dirty="0"/>
              <a:t>….</a:t>
            </a:r>
            <a:r>
              <a:rPr lang="en-US" dirty="0" err="1"/>
              <a:t>dus</a:t>
            </a:r>
            <a:r>
              <a:rPr lang="en-US" dirty="0"/>
              <a:t> doe het </a:t>
            </a:r>
            <a:r>
              <a:rPr lang="en-US" dirty="0" err="1"/>
              <a:t>zelf</a:t>
            </a:r>
            <a:r>
              <a:rPr lang="en-US" dirty="0"/>
              <a:t>!!!!!</a:t>
            </a:r>
          </a:p>
          <a:p>
            <a:r>
              <a:rPr lang="en-US" dirty="0"/>
              <a:t> (</a:t>
            </a:r>
            <a:r>
              <a:rPr lang="nl-NL" dirty="0">
                <a:hlinkClick r:id="rId3"/>
              </a:rPr>
              <a:t>https://www.techniekontdekrijk.nl/thuis-aan-de-slag-met-wt-up-da/</a:t>
            </a:r>
            <a:r>
              <a:rPr lang="nl-NL" dirty="0"/>
              <a:t>) </a:t>
            </a:r>
          </a:p>
        </p:txBody>
      </p:sp>
      <p:pic>
        <p:nvPicPr>
          <p:cNvPr id="10" name="Picture 2" descr="Corona: allerlei petities om hoger onderwijs te sluiten - U-Today">
            <a:extLst>
              <a:ext uri="{FF2B5EF4-FFF2-40B4-BE49-F238E27FC236}">
                <a16:creationId xmlns:a16="http://schemas.microsoft.com/office/drawing/2014/main" id="{314077B3-7BEF-4DA1-B011-D85D41FBC1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rot="20665935">
            <a:off x="7732512" y="2770962"/>
            <a:ext cx="2849188" cy="190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2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7" name="Rechthoek 6">
            <a:extLst>
              <a:ext uri="{FF2B5EF4-FFF2-40B4-BE49-F238E27FC236}">
                <a16:creationId xmlns:a16="http://schemas.microsoft.com/office/drawing/2014/main" id="{2BB38282-E398-457A-B31D-3D1DC77508BE}"/>
              </a:ext>
            </a:extLst>
          </p:cNvPr>
          <p:cNvSpPr/>
          <p:nvPr/>
        </p:nvSpPr>
        <p:spPr>
          <a:xfrm>
            <a:off x="2924710" y="1370051"/>
            <a:ext cx="6096000" cy="1200329"/>
          </a:xfrm>
          <a:prstGeom prst="rect">
            <a:avLst/>
          </a:prstGeom>
        </p:spPr>
        <p:txBody>
          <a:bodyPr>
            <a:spAutoFit/>
          </a:bodyPr>
          <a:lstStyle/>
          <a:p>
            <a:r>
              <a:rPr lang="en-US" dirty="0" err="1">
                <a:solidFill>
                  <a:srgbClr val="0070C0"/>
                </a:solidFill>
              </a:rPr>
              <a:t>Als</a:t>
            </a:r>
            <a:r>
              <a:rPr lang="en-US" dirty="0">
                <a:solidFill>
                  <a:srgbClr val="0070C0"/>
                </a:solidFill>
              </a:rPr>
              <a:t> </a:t>
            </a:r>
            <a:r>
              <a:rPr lang="en-US" dirty="0" err="1">
                <a:solidFill>
                  <a:srgbClr val="0070C0"/>
                </a:solidFill>
              </a:rPr>
              <a:t>wij</a:t>
            </a:r>
            <a:r>
              <a:rPr lang="en-US" dirty="0">
                <a:solidFill>
                  <a:srgbClr val="0070C0"/>
                </a:solidFill>
              </a:rPr>
              <a:t> </a:t>
            </a:r>
            <a:r>
              <a:rPr lang="en-US" dirty="0" err="1">
                <a:solidFill>
                  <a:srgbClr val="0070C0"/>
                </a:solidFill>
              </a:rPr>
              <a:t>ons</a:t>
            </a:r>
            <a:r>
              <a:rPr lang="en-US" dirty="0">
                <a:solidFill>
                  <a:srgbClr val="0070C0"/>
                </a:solidFill>
              </a:rPr>
              <a:t> </a:t>
            </a:r>
            <a:r>
              <a:rPr lang="en-US" dirty="0" err="1">
                <a:solidFill>
                  <a:srgbClr val="0070C0"/>
                </a:solidFill>
              </a:rPr>
              <a:t>werk</a:t>
            </a:r>
            <a:r>
              <a:rPr lang="en-US" dirty="0">
                <a:solidFill>
                  <a:srgbClr val="0070C0"/>
                </a:solidFill>
              </a:rPr>
              <a:t> </a:t>
            </a:r>
            <a:r>
              <a:rPr lang="en-US" dirty="0" err="1">
                <a:solidFill>
                  <a:srgbClr val="0070C0"/>
                </a:solidFill>
              </a:rPr>
              <a:t>goed</a:t>
            </a:r>
            <a:r>
              <a:rPr lang="en-US" dirty="0">
                <a:solidFill>
                  <a:srgbClr val="0070C0"/>
                </a:solidFill>
              </a:rPr>
              <a:t> </a:t>
            </a:r>
            <a:r>
              <a:rPr lang="en-US" dirty="0" err="1">
                <a:solidFill>
                  <a:srgbClr val="0070C0"/>
                </a:solidFill>
              </a:rPr>
              <a:t>doen</a:t>
            </a:r>
            <a:r>
              <a:rPr lang="en-US" dirty="0">
                <a:solidFill>
                  <a:srgbClr val="0070C0"/>
                </a:solidFill>
              </a:rPr>
              <a:t> </a:t>
            </a:r>
            <a:r>
              <a:rPr lang="en-US" dirty="0" err="1">
                <a:solidFill>
                  <a:srgbClr val="0070C0"/>
                </a:solidFill>
              </a:rPr>
              <a:t>hebben</a:t>
            </a:r>
            <a:r>
              <a:rPr lang="en-US" dirty="0">
                <a:solidFill>
                  <a:srgbClr val="0070C0"/>
                </a:solidFill>
              </a:rPr>
              <a:t> </a:t>
            </a:r>
            <a:r>
              <a:rPr lang="en-US" dirty="0" err="1">
                <a:solidFill>
                  <a:srgbClr val="0070C0"/>
                </a:solidFill>
              </a:rPr>
              <a:t>wij</a:t>
            </a:r>
            <a:r>
              <a:rPr lang="en-US" dirty="0">
                <a:solidFill>
                  <a:srgbClr val="0070C0"/>
                </a:solidFill>
              </a:rPr>
              <a:t> </a:t>
            </a:r>
            <a:r>
              <a:rPr lang="en-US" dirty="0" err="1">
                <a:solidFill>
                  <a:srgbClr val="0070C0"/>
                </a:solidFill>
              </a:rPr>
              <a:t>geen</a:t>
            </a:r>
            <a:r>
              <a:rPr lang="en-US" dirty="0">
                <a:solidFill>
                  <a:srgbClr val="0070C0"/>
                </a:solidFill>
              </a:rPr>
              <a:t> </a:t>
            </a:r>
            <a:r>
              <a:rPr lang="en-US" dirty="0" err="1">
                <a:solidFill>
                  <a:srgbClr val="0070C0"/>
                </a:solidFill>
              </a:rPr>
              <a:t>werk</a:t>
            </a:r>
            <a:r>
              <a:rPr lang="en-US" dirty="0">
                <a:solidFill>
                  <a:srgbClr val="0070C0"/>
                </a:solidFill>
              </a:rPr>
              <a:t> </a:t>
            </a:r>
            <a:r>
              <a:rPr lang="en-US" dirty="0" err="1">
                <a:solidFill>
                  <a:srgbClr val="0070C0"/>
                </a:solidFill>
              </a:rPr>
              <a:t>meer</a:t>
            </a:r>
            <a:r>
              <a:rPr lang="en-US" dirty="0">
                <a:solidFill>
                  <a:srgbClr val="0070C0"/>
                </a:solidFill>
              </a:rPr>
              <a:t>. Dan </a:t>
            </a:r>
            <a:r>
              <a:rPr lang="en-US" dirty="0" err="1">
                <a:solidFill>
                  <a:srgbClr val="0070C0"/>
                </a:solidFill>
              </a:rPr>
              <a:t>doen</a:t>
            </a:r>
            <a:r>
              <a:rPr lang="en-US" dirty="0">
                <a:solidFill>
                  <a:srgbClr val="0070C0"/>
                </a:solidFill>
              </a:rPr>
              <a:t> </a:t>
            </a:r>
            <a:r>
              <a:rPr lang="en-US" dirty="0" err="1">
                <a:solidFill>
                  <a:srgbClr val="0070C0"/>
                </a:solidFill>
              </a:rPr>
              <a:t>jullie</a:t>
            </a:r>
            <a:r>
              <a:rPr lang="en-US" dirty="0">
                <a:solidFill>
                  <a:srgbClr val="0070C0"/>
                </a:solidFill>
              </a:rPr>
              <a:t> het </a:t>
            </a:r>
            <a:r>
              <a:rPr lang="en-US" dirty="0" err="1">
                <a:solidFill>
                  <a:srgbClr val="0070C0"/>
                </a:solidFill>
              </a:rPr>
              <a:t>allemaal</a:t>
            </a:r>
            <a:r>
              <a:rPr lang="en-US" dirty="0">
                <a:solidFill>
                  <a:srgbClr val="0070C0"/>
                </a:solidFill>
              </a:rPr>
              <a:t> </a:t>
            </a:r>
            <a:r>
              <a:rPr lang="en-US" dirty="0" err="1">
                <a:solidFill>
                  <a:srgbClr val="0070C0"/>
                </a:solidFill>
              </a:rPr>
              <a:t>zelf</a:t>
            </a:r>
            <a:r>
              <a:rPr lang="en-US" dirty="0">
                <a:solidFill>
                  <a:srgbClr val="0070C0"/>
                </a:solidFill>
              </a:rPr>
              <a:t>!!!! En </a:t>
            </a:r>
            <a:r>
              <a:rPr lang="en-US" dirty="0" err="1">
                <a:solidFill>
                  <a:srgbClr val="0070C0"/>
                </a:solidFill>
              </a:rPr>
              <a:t>toch</a:t>
            </a:r>
            <a:r>
              <a:rPr lang="en-US" dirty="0">
                <a:solidFill>
                  <a:srgbClr val="0070C0"/>
                </a:solidFill>
              </a:rPr>
              <a:t> </a:t>
            </a:r>
            <a:r>
              <a:rPr lang="en-US" dirty="0" err="1">
                <a:solidFill>
                  <a:srgbClr val="0070C0"/>
                </a:solidFill>
              </a:rPr>
              <a:t>gaan</a:t>
            </a:r>
            <a:r>
              <a:rPr lang="en-US" dirty="0">
                <a:solidFill>
                  <a:srgbClr val="0070C0"/>
                </a:solidFill>
              </a:rPr>
              <a:t> we </a:t>
            </a:r>
            <a:r>
              <a:rPr lang="en-US" dirty="0" err="1">
                <a:solidFill>
                  <a:srgbClr val="0070C0"/>
                </a:solidFill>
              </a:rPr>
              <a:t>daarvoor</a:t>
            </a:r>
            <a:r>
              <a:rPr lang="en-US" dirty="0">
                <a:solidFill>
                  <a:srgbClr val="0070C0"/>
                </a:solidFill>
              </a:rPr>
              <a:t>!!!! </a:t>
            </a:r>
            <a:r>
              <a:rPr lang="en-US" dirty="0" err="1">
                <a:solidFill>
                  <a:srgbClr val="0070C0"/>
                </a:solidFill>
              </a:rPr>
              <a:t>Wij</a:t>
            </a:r>
            <a:r>
              <a:rPr lang="en-US" dirty="0">
                <a:solidFill>
                  <a:srgbClr val="0070C0"/>
                </a:solidFill>
              </a:rPr>
              <a:t> </a:t>
            </a:r>
            <a:r>
              <a:rPr lang="en-US" dirty="0" err="1">
                <a:solidFill>
                  <a:srgbClr val="0070C0"/>
                </a:solidFill>
              </a:rPr>
              <a:t>blijven</a:t>
            </a:r>
            <a:r>
              <a:rPr lang="en-US" dirty="0">
                <a:solidFill>
                  <a:srgbClr val="0070C0"/>
                </a:solidFill>
              </a:rPr>
              <a:t> </a:t>
            </a:r>
            <a:r>
              <a:rPr lang="en-US" dirty="0" err="1">
                <a:solidFill>
                  <a:srgbClr val="0070C0"/>
                </a:solidFill>
              </a:rPr>
              <a:t>begeleiden</a:t>
            </a:r>
            <a:r>
              <a:rPr lang="en-US" dirty="0">
                <a:solidFill>
                  <a:srgbClr val="0070C0"/>
                </a:solidFill>
              </a:rPr>
              <a:t>, </a:t>
            </a:r>
            <a:r>
              <a:rPr lang="en-US" dirty="0" err="1">
                <a:solidFill>
                  <a:srgbClr val="0070C0"/>
                </a:solidFill>
              </a:rPr>
              <a:t>ondersteunen</a:t>
            </a:r>
            <a:r>
              <a:rPr lang="en-US" dirty="0">
                <a:solidFill>
                  <a:srgbClr val="0070C0"/>
                </a:solidFill>
              </a:rPr>
              <a:t>, </a:t>
            </a:r>
            <a:r>
              <a:rPr lang="en-US" dirty="0" err="1">
                <a:solidFill>
                  <a:srgbClr val="0070C0"/>
                </a:solidFill>
              </a:rPr>
              <a:t>meedenken</a:t>
            </a:r>
            <a:r>
              <a:rPr lang="en-US" dirty="0">
                <a:solidFill>
                  <a:srgbClr val="0070C0"/>
                </a:solidFill>
              </a:rPr>
              <a:t> en </a:t>
            </a:r>
            <a:r>
              <a:rPr lang="en-US" dirty="0" err="1">
                <a:solidFill>
                  <a:srgbClr val="0070C0"/>
                </a:solidFill>
              </a:rPr>
              <a:t>proberen</a:t>
            </a:r>
            <a:r>
              <a:rPr lang="en-US" dirty="0">
                <a:solidFill>
                  <a:srgbClr val="0070C0"/>
                </a:solidFill>
              </a:rPr>
              <a:t> het </a:t>
            </a:r>
            <a:r>
              <a:rPr lang="en-US" dirty="0" err="1">
                <a:solidFill>
                  <a:srgbClr val="0070C0"/>
                </a:solidFill>
              </a:rPr>
              <a:t>jullie</a:t>
            </a:r>
            <a:r>
              <a:rPr lang="en-US" dirty="0">
                <a:solidFill>
                  <a:srgbClr val="0070C0"/>
                </a:solidFill>
              </a:rPr>
              <a:t> ‘</a:t>
            </a:r>
            <a:r>
              <a:rPr lang="en-US" dirty="0" err="1">
                <a:solidFill>
                  <a:srgbClr val="0070C0"/>
                </a:solidFill>
              </a:rPr>
              <a:t>makkelijk</a:t>
            </a:r>
            <a:r>
              <a:rPr lang="en-US" dirty="0">
                <a:solidFill>
                  <a:srgbClr val="0070C0"/>
                </a:solidFill>
              </a:rPr>
              <a:t>’ </a:t>
            </a:r>
            <a:r>
              <a:rPr lang="en-US" dirty="0" err="1">
                <a:solidFill>
                  <a:srgbClr val="0070C0"/>
                </a:solidFill>
              </a:rPr>
              <a:t>te</a:t>
            </a:r>
            <a:r>
              <a:rPr lang="en-US" dirty="0">
                <a:solidFill>
                  <a:srgbClr val="0070C0"/>
                </a:solidFill>
              </a:rPr>
              <a:t> </a:t>
            </a:r>
            <a:r>
              <a:rPr lang="en-US" dirty="0" err="1">
                <a:solidFill>
                  <a:srgbClr val="0070C0"/>
                </a:solidFill>
              </a:rPr>
              <a:t>maken</a:t>
            </a:r>
            <a:r>
              <a:rPr lang="en-US" dirty="0">
                <a:solidFill>
                  <a:srgbClr val="0070C0"/>
                </a:solidFill>
              </a:rPr>
              <a:t>.</a:t>
            </a:r>
          </a:p>
        </p:txBody>
      </p:sp>
      <p:sp>
        <p:nvSpPr>
          <p:cNvPr id="10" name="Ovaal 9">
            <a:extLst>
              <a:ext uri="{FF2B5EF4-FFF2-40B4-BE49-F238E27FC236}">
                <a16:creationId xmlns:a16="http://schemas.microsoft.com/office/drawing/2014/main" id="{F4B7B58D-1476-49E3-B269-87E5A631B1EA}"/>
              </a:ext>
            </a:extLst>
          </p:cNvPr>
          <p:cNvSpPr/>
          <p:nvPr/>
        </p:nvSpPr>
        <p:spPr>
          <a:xfrm>
            <a:off x="2167422" y="752733"/>
            <a:ext cx="8483454" cy="2434967"/>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91196D5C-8C01-4F6B-B261-825E2C46E404}"/>
              </a:ext>
            </a:extLst>
          </p:cNvPr>
          <p:cNvSpPr txBox="1"/>
          <p:nvPr/>
        </p:nvSpPr>
        <p:spPr>
          <a:xfrm>
            <a:off x="1154998" y="4545617"/>
            <a:ext cx="4654193" cy="1477328"/>
          </a:xfrm>
          <a:prstGeom prst="rect">
            <a:avLst/>
          </a:prstGeom>
          <a:noFill/>
        </p:spPr>
        <p:txBody>
          <a:bodyPr wrap="square" rtlCol="0">
            <a:spAutoFit/>
          </a:bodyPr>
          <a:lstStyle/>
          <a:p>
            <a:r>
              <a:rPr lang="nl-NL" dirty="0">
                <a:solidFill>
                  <a:srgbClr val="0070C0"/>
                </a:solidFill>
              </a:rPr>
              <a:t>Dus: stel je vragen, zoek ons op, maak gebruik van onze input, laat je inspireren</a:t>
            </a:r>
          </a:p>
          <a:p>
            <a:r>
              <a:rPr lang="nl-NL" dirty="0">
                <a:solidFill>
                  <a:srgbClr val="0070C0"/>
                </a:solidFill>
                <a:hlinkClick r:id="rId3">
                  <a:extLst>
                    <a:ext uri="{A12FA001-AC4F-418D-AE19-62706E023703}">
                      <ahyp:hlinkClr xmlns:ahyp="http://schemas.microsoft.com/office/drawing/2018/hyperlinkcolor" val="tx"/>
                    </a:ext>
                  </a:extLst>
                </a:hlinkClick>
              </a:rPr>
              <a:t>www.techniekontdekrijk.nl</a:t>
            </a:r>
            <a:endParaRPr lang="nl-NL" dirty="0">
              <a:solidFill>
                <a:srgbClr val="0070C0"/>
              </a:solidFill>
            </a:endParaRPr>
          </a:p>
          <a:p>
            <a:r>
              <a:rPr lang="nl-NL" dirty="0">
                <a:solidFill>
                  <a:srgbClr val="0070C0"/>
                </a:solidFill>
                <a:hlinkClick r:id="rId4">
                  <a:extLst>
                    <a:ext uri="{A12FA001-AC4F-418D-AE19-62706E023703}">
                      <ahyp:hlinkClr xmlns:ahyp="http://schemas.microsoft.com/office/drawing/2018/hyperlinkcolor" val="tx"/>
                    </a:ext>
                  </a:extLst>
                </a:hlinkClick>
              </a:rPr>
              <a:t>info@techniekontdekrijk.nl</a:t>
            </a:r>
            <a:endParaRPr lang="nl-NL" dirty="0">
              <a:solidFill>
                <a:srgbClr val="0070C0"/>
              </a:solidFill>
            </a:endParaRPr>
          </a:p>
          <a:p>
            <a:r>
              <a:rPr lang="nl-NL" dirty="0">
                <a:solidFill>
                  <a:srgbClr val="0070C0"/>
                </a:solidFill>
              </a:rPr>
              <a:t>Tel: 06-30366526</a:t>
            </a:r>
          </a:p>
        </p:txBody>
      </p:sp>
      <p:sp>
        <p:nvSpPr>
          <p:cNvPr id="12" name="Ovaal 11">
            <a:extLst>
              <a:ext uri="{FF2B5EF4-FFF2-40B4-BE49-F238E27FC236}">
                <a16:creationId xmlns:a16="http://schemas.microsoft.com/office/drawing/2014/main" id="{CE4892A0-4703-4FBC-8376-2EA3A5BE61BC}"/>
              </a:ext>
            </a:extLst>
          </p:cNvPr>
          <p:cNvSpPr/>
          <p:nvPr/>
        </p:nvSpPr>
        <p:spPr>
          <a:xfrm>
            <a:off x="316811" y="4031608"/>
            <a:ext cx="6330569" cy="2641882"/>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5731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2BA2C21-4780-4AAF-99B6-0EF416624A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5567679"/>
            <a:ext cx="1391920" cy="1290321"/>
          </a:xfrm>
          <a:prstGeom prst="rect">
            <a:avLst/>
          </a:prstGeom>
          <a:noFill/>
          <a:ln>
            <a:noFill/>
          </a:ln>
        </p:spPr>
      </p:pic>
      <p:sp>
        <p:nvSpPr>
          <p:cNvPr id="5" name="Rectangle 5">
            <a:extLst>
              <a:ext uri="{FF2B5EF4-FFF2-40B4-BE49-F238E27FC236}">
                <a16:creationId xmlns:a16="http://schemas.microsoft.com/office/drawing/2014/main" id="{C1ACDC39-F976-4182-9960-5AE57008A3B0}"/>
              </a:ext>
            </a:extLst>
          </p:cNvPr>
          <p:cNvSpPr>
            <a:spLocks noChangeArrowheads="1"/>
          </p:cNvSpPr>
          <p:nvPr/>
        </p:nvSpPr>
        <p:spPr bwMode="auto">
          <a:xfrm>
            <a:off x="132080" y="44345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6" name="Rectangle 6">
            <a:extLst>
              <a:ext uri="{FF2B5EF4-FFF2-40B4-BE49-F238E27FC236}">
                <a16:creationId xmlns:a16="http://schemas.microsoft.com/office/drawing/2014/main" id="{1B9CB1FD-B367-444C-B81A-A120C4908E05}"/>
              </a:ext>
            </a:extLst>
          </p:cNvPr>
          <p:cNvSpPr>
            <a:spLocks noChangeArrowheads="1"/>
          </p:cNvSpPr>
          <p:nvPr/>
        </p:nvSpPr>
        <p:spPr bwMode="auto">
          <a:xfrm>
            <a:off x="132080" y="49171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kumimoji="0" lang="nl-NL" altLang="nl-NL" sz="1800" b="0" i="0" u="none" strike="noStrike" cap="none" normalizeH="0" baseline="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2DEA2EA9-6075-4E4E-9767-1D4E7D453922}"/>
              </a:ext>
            </a:extLst>
          </p:cNvPr>
          <p:cNvSpPr>
            <a:spLocks noChangeArrowheads="1"/>
          </p:cNvSpPr>
          <p:nvPr/>
        </p:nvSpPr>
        <p:spPr bwMode="auto">
          <a:xfrm>
            <a:off x="132080" y="556549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ltLang="nl-NL" dirty="0"/>
          </a:p>
          <a:p>
            <a:endParaRPr lang="nl-NL" dirty="0"/>
          </a:p>
        </p:txBody>
      </p:sp>
      <p:sp>
        <p:nvSpPr>
          <p:cNvPr id="2" name="Rechthoek 1">
            <a:extLst>
              <a:ext uri="{FF2B5EF4-FFF2-40B4-BE49-F238E27FC236}">
                <a16:creationId xmlns:a16="http://schemas.microsoft.com/office/drawing/2014/main" id="{AF502583-78A0-4905-9666-14E5E4D74DD5}"/>
              </a:ext>
            </a:extLst>
          </p:cNvPr>
          <p:cNvSpPr/>
          <p:nvPr/>
        </p:nvSpPr>
        <p:spPr>
          <a:xfrm>
            <a:off x="8800266" y="6027158"/>
            <a:ext cx="1544718" cy="646331"/>
          </a:xfrm>
          <a:prstGeom prst="rect">
            <a:avLst/>
          </a:prstGeom>
          <a:ln w="38100">
            <a:solidFill>
              <a:srgbClr val="00B0F0"/>
            </a:solidFill>
          </a:ln>
        </p:spPr>
        <p:txBody>
          <a:bodyPr wrap="none">
            <a:spAutoFit/>
          </a:bodyPr>
          <a:lstStyle/>
          <a:p>
            <a:r>
              <a:rPr lang="nl-NL" dirty="0"/>
              <a:t>W(ee) &amp; T(jes)</a:t>
            </a:r>
          </a:p>
          <a:p>
            <a:r>
              <a:rPr lang="nl-NL" dirty="0" err="1"/>
              <a:t>Nr</a:t>
            </a:r>
            <a:r>
              <a:rPr lang="nl-NL" dirty="0"/>
              <a:t> 4 Juni 2020</a:t>
            </a:r>
          </a:p>
        </p:txBody>
      </p:sp>
      <p:sp>
        <p:nvSpPr>
          <p:cNvPr id="10" name="Ovaal 9">
            <a:extLst>
              <a:ext uri="{FF2B5EF4-FFF2-40B4-BE49-F238E27FC236}">
                <a16:creationId xmlns:a16="http://schemas.microsoft.com/office/drawing/2014/main" id="{F4B7B58D-1476-49E3-B269-87E5A631B1EA}"/>
              </a:ext>
            </a:extLst>
          </p:cNvPr>
          <p:cNvSpPr/>
          <p:nvPr/>
        </p:nvSpPr>
        <p:spPr>
          <a:xfrm>
            <a:off x="1489328" y="1924049"/>
            <a:ext cx="8483454" cy="2434967"/>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8E0A0825-A728-46E2-A96E-AE329061DA89}"/>
              </a:ext>
            </a:extLst>
          </p:cNvPr>
          <p:cNvSpPr/>
          <p:nvPr/>
        </p:nvSpPr>
        <p:spPr>
          <a:xfrm>
            <a:off x="2582773" y="2501814"/>
            <a:ext cx="6989852" cy="1200329"/>
          </a:xfrm>
          <a:prstGeom prst="rect">
            <a:avLst/>
          </a:prstGeom>
        </p:spPr>
        <p:txBody>
          <a:bodyPr wrap="square">
            <a:spAutoFit/>
          </a:bodyPr>
          <a:lstStyle/>
          <a:p>
            <a:r>
              <a:rPr lang="nl-NL" dirty="0">
                <a:hlinkClick r:id="rId3"/>
              </a:rPr>
              <a:t>https://www.techniekontdekrijk.nl/thuis-aan-de-slag-met-wt-up-da/</a:t>
            </a:r>
            <a:r>
              <a:rPr lang="nl-NL" dirty="0"/>
              <a:t>)</a:t>
            </a:r>
          </a:p>
          <a:p>
            <a:endParaRPr lang="nl-NL" dirty="0"/>
          </a:p>
          <a:p>
            <a:r>
              <a:rPr lang="nl-NL" dirty="0"/>
              <a:t>Deze uitdagingen die je in het  ‘thuiswerkpakketje’ kon gebruiken zijn natuurlijk ook in je groep op school te gebruiken!!! </a:t>
            </a:r>
          </a:p>
        </p:txBody>
      </p:sp>
    </p:spTree>
    <p:extLst>
      <p:ext uri="{BB962C8B-B14F-4D97-AF65-F5344CB8AC3E}">
        <p14:creationId xmlns:p14="http://schemas.microsoft.com/office/powerpoint/2010/main" val="42099303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Breedbeeld</PresentationFormat>
  <Paragraphs>188</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Annelies van Helvoort</dc:creator>
  <cp:lastModifiedBy>Annelies van Helvoort</cp:lastModifiedBy>
  <cp:revision>64</cp:revision>
  <dcterms:created xsi:type="dcterms:W3CDTF">2019-12-11T13:10:55Z</dcterms:created>
  <dcterms:modified xsi:type="dcterms:W3CDTF">2020-06-18T07:13:13Z</dcterms:modified>
</cp:coreProperties>
</file>