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83" r:id="rId4"/>
    <p:sldId id="282" r:id="rId5"/>
    <p:sldId id="276" r:id="rId6"/>
    <p:sldId id="281" r:id="rId7"/>
    <p:sldId id="278" r:id="rId8"/>
    <p:sldId id="271" r:id="rId9"/>
    <p:sldId id="280" r:id="rId10"/>
    <p:sldId id="286" r:id="rId11"/>
    <p:sldId id="279" r:id="rId12"/>
    <p:sldId id="285" r:id="rId13"/>
    <p:sldId id="274" r:id="rId14"/>
    <p:sldId id="268" r:id="rId15"/>
    <p:sldId id="275"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elies van Helvoort" initials="AvH" lastIdx="1" clrIdx="0">
    <p:extLst>
      <p:ext uri="{19B8F6BF-5375-455C-9EA6-DF929625EA0E}">
        <p15:presenceInfo xmlns:p15="http://schemas.microsoft.com/office/powerpoint/2012/main" userId="3312b3e43a4c5e7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3792" autoAdjust="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lies van Helvoort" userId="3312b3e43a4c5e7c" providerId="LiveId" clId="{63C3A18A-0619-4BC3-9655-CC18481A2529}"/>
    <pc:docChg chg="undo custSel modSld sldOrd">
      <pc:chgData name="Annelies van Helvoort" userId="3312b3e43a4c5e7c" providerId="LiveId" clId="{63C3A18A-0619-4BC3-9655-CC18481A2529}" dt="2020-05-18T14:13:07.639" v="2602" actId="1076"/>
      <pc:docMkLst>
        <pc:docMk/>
      </pc:docMkLst>
      <pc:sldChg chg="addSp modSp mod">
        <pc:chgData name="Annelies van Helvoort" userId="3312b3e43a4c5e7c" providerId="LiveId" clId="{63C3A18A-0619-4BC3-9655-CC18481A2529}" dt="2020-05-18T14:13:07.639" v="2602" actId="1076"/>
        <pc:sldMkLst>
          <pc:docMk/>
          <pc:sldMk cId="2588206701" sldId="268"/>
        </pc:sldMkLst>
        <pc:spChg chg="add mod">
          <ac:chgData name="Annelies van Helvoort" userId="3312b3e43a4c5e7c" providerId="LiveId" clId="{63C3A18A-0619-4BC3-9655-CC18481A2529}" dt="2020-05-18T14:13:07.639" v="2602" actId="1076"/>
          <ac:spMkLst>
            <pc:docMk/>
            <pc:sldMk cId="2588206701" sldId="268"/>
            <ac:spMk id="3" creationId="{A436848F-34FD-444A-A697-9B969EDBB0B8}"/>
          </ac:spMkLst>
        </pc:spChg>
        <pc:spChg chg="mod">
          <ac:chgData name="Annelies van Helvoort" userId="3312b3e43a4c5e7c" providerId="LiveId" clId="{63C3A18A-0619-4BC3-9655-CC18481A2529}" dt="2020-05-18T14:04:44.387" v="2404" actId="1076"/>
          <ac:spMkLst>
            <pc:docMk/>
            <pc:sldMk cId="2588206701" sldId="268"/>
            <ac:spMk id="5" creationId="{F148A94C-0438-4BD0-B054-9302CD1CC1D7}"/>
          </ac:spMkLst>
        </pc:spChg>
        <pc:spChg chg="mod">
          <ac:chgData name="Annelies van Helvoort" userId="3312b3e43a4c5e7c" providerId="LiveId" clId="{63C3A18A-0619-4BC3-9655-CC18481A2529}" dt="2020-05-18T14:05:12.051" v="2409" actId="14100"/>
          <ac:spMkLst>
            <pc:docMk/>
            <pc:sldMk cId="2588206701" sldId="268"/>
            <ac:spMk id="8" creationId="{7609931D-DD8B-4170-8F5C-A2A946BA0256}"/>
          </ac:spMkLst>
        </pc:spChg>
        <pc:spChg chg="add mod">
          <ac:chgData name="Annelies van Helvoort" userId="3312b3e43a4c5e7c" providerId="LiveId" clId="{63C3A18A-0619-4BC3-9655-CC18481A2529}" dt="2020-05-18T14:06:43.675" v="2415" actId="14100"/>
          <ac:spMkLst>
            <pc:docMk/>
            <pc:sldMk cId="2588206701" sldId="268"/>
            <ac:spMk id="10" creationId="{35147C62-EF0D-4DC2-9015-B41925D5D6BE}"/>
          </ac:spMkLst>
        </pc:spChg>
        <pc:spChg chg="add mod">
          <ac:chgData name="Annelies van Helvoort" userId="3312b3e43a4c5e7c" providerId="LiveId" clId="{63C3A18A-0619-4BC3-9655-CC18481A2529}" dt="2020-05-18T14:13:04.019" v="2601" actId="1076"/>
          <ac:spMkLst>
            <pc:docMk/>
            <pc:sldMk cId="2588206701" sldId="268"/>
            <ac:spMk id="11" creationId="{769AED84-C3FA-475D-A98D-CE0F9F77BBE0}"/>
          </ac:spMkLst>
        </pc:spChg>
      </pc:sldChg>
      <pc:sldChg chg="addSp delSp modSp mod ord">
        <pc:chgData name="Annelies van Helvoort" userId="3312b3e43a4c5e7c" providerId="LiveId" clId="{63C3A18A-0619-4BC3-9655-CC18481A2529}" dt="2020-05-13T10:59:51.709" v="1039" actId="1076"/>
        <pc:sldMkLst>
          <pc:docMk/>
          <pc:sldMk cId="357891079" sldId="271"/>
        </pc:sldMkLst>
        <pc:spChg chg="add mod">
          <ac:chgData name="Annelies van Helvoort" userId="3312b3e43a4c5e7c" providerId="LiveId" clId="{63C3A18A-0619-4BC3-9655-CC18481A2529}" dt="2020-05-13T10:59:43.752" v="1038" actId="14100"/>
          <ac:spMkLst>
            <pc:docMk/>
            <pc:sldMk cId="357891079" sldId="271"/>
            <ac:spMk id="3" creationId="{037A87A6-A241-4CE7-9D4F-371244D17552}"/>
          </ac:spMkLst>
        </pc:spChg>
        <pc:spChg chg="add del">
          <ac:chgData name="Annelies van Helvoort" userId="3312b3e43a4c5e7c" providerId="LiveId" clId="{63C3A18A-0619-4BC3-9655-CC18481A2529}" dt="2020-05-13T10:52:08.089" v="753" actId="478"/>
          <ac:spMkLst>
            <pc:docMk/>
            <pc:sldMk cId="357891079" sldId="271"/>
            <ac:spMk id="7" creationId="{C0F95CF9-B1AF-4EC2-84A5-B2C6A8708BBE}"/>
          </ac:spMkLst>
        </pc:spChg>
        <pc:spChg chg="add mod">
          <ac:chgData name="Annelies van Helvoort" userId="3312b3e43a4c5e7c" providerId="LiveId" clId="{63C3A18A-0619-4BC3-9655-CC18481A2529}" dt="2020-05-13T10:58:41.505" v="1021" actId="1076"/>
          <ac:spMkLst>
            <pc:docMk/>
            <pc:sldMk cId="357891079" sldId="271"/>
            <ac:spMk id="8" creationId="{544D949E-779D-4DA6-9695-79F643F70D28}"/>
          </ac:spMkLst>
        </pc:spChg>
        <pc:spChg chg="add mod">
          <ac:chgData name="Annelies van Helvoort" userId="3312b3e43a4c5e7c" providerId="LiveId" clId="{63C3A18A-0619-4BC3-9655-CC18481A2529}" dt="2020-05-13T10:58:59.041" v="1023" actId="1076"/>
          <ac:spMkLst>
            <pc:docMk/>
            <pc:sldMk cId="357891079" sldId="271"/>
            <ac:spMk id="11" creationId="{F5DA82AF-BF89-4DB8-8F45-EFBC18D232DF}"/>
          </ac:spMkLst>
        </pc:spChg>
        <pc:spChg chg="add mod">
          <ac:chgData name="Annelies van Helvoort" userId="3312b3e43a4c5e7c" providerId="LiveId" clId="{63C3A18A-0619-4BC3-9655-CC18481A2529}" dt="2020-05-13T10:58:51.699" v="1022" actId="1076"/>
          <ac:spMkLst>
            <pc:docMk/>
            <pc:sldMk cId="357891079" sldId="271"/>
            <ac:spMk id="12" creationId="{939D6B5E-C0C9-448C-88B9-17A9DD29CCED}"/>
          </ac:spMkLst>
        </pc:spChg>
        <pc:picChg chg="add mod">
          <ac:chgData name="Annelies van Helvoort" userId="3312b3e43a4c5e7c" providerId="LiveId" clId="{63C3A18A-0619-4BC3-9655-CC18481A2529}" dt="2020-05-13T10:59:51.709" v="1039" actId="1076"/>
          <ac:picMkLst>
            <pc:docMk/>
            <pc:sldMk cId="357891079" sldId="271"/>
            <ac:picMk id="9218" creationId="{D72CF731-F7FF-4D2E-BD52-D1CAC038EEA2}"/>
          </ac:picMkLst>
        </pc:picChg>
      </pc:sldChg>
      <pc:sldChg chg="modSp mod">
        <pc:chgData name="Annelies van Helvoort" userId="3312b3e43a4c5e7c" providerId="LiveId" clId="{63C3A18A-0619-4BC3-9655-CC18481A2529}" dt="2020-05-18T14:10:14.618" v="2600" actId="20577"/>
        <pc:sldMkLst>
          <pc:docMk/>
          <pc:sldMk cId="3888152189" sldId="275"/>
        </pc:sldMkLst>
        <pc:spChg chg="mod">
          <ac:chgData name="Annelies van Helvoort" userId="3312b3e43a4c5e7c" providerId="LiveId" clId="{63C3A18A-0619-4BC3-9655-CC18481A2529}" dt="2020-05-18T14:10:14.618" v="2600" actId="20577"/>
          <ac:spMkLst>
            <pc:docMk/>
            <pc:sldMk cId="3888152189" sldId="275"/>
            <ac:spMk id="2" creationId="{F8981CB3-CF66-43B1-836B-1B68A0005981}"/>
          </ac:spMkLst>
        </pc:spChg>
        <pc:spChg chg="mod">
          <ac:chgData name="Annelies van Helvoort" userId="3312b3e43a4c5e7c" providerId="LiveId" clId="{63C3A18A-0619-4BC3-9655-CC18481A2529}" dt="2020-05-18T14:08:46.073" v="2564" actId="14100"/>
          <ac:spMkLst>
            <pc:docMk/>
            <pc:sldMk cId="3888152189" sldId="275"/>
            <ac:spMk id="5" creationId="{3497E3D5-EC86-410B-B3A1-393A6B248B03}"/>
          </ac:spMkLst>
        </pc:spChg>
        <pc:spChg chg="mod">
          <ac:chgData name="Annelies van Helvoort" userId="3312b3e43a4c5e7c" providerId="LiveId" clId="{63C3A18A-0619-4BC3-9655-CC18481A2529}" dt="2020-05-12T21:18:57.126" v="566" actId="1076"/>
          <ac:spMkLst>
            <pc:docMk/>
            <pc:sldMk cId="3888152189" sldId="275"/>
            <ac:spMk id="6" creationId="{BB0CC14E-A28E-43F9-A68F-61F5BDCA1318}"/>
          </ac:spMkLst>
        </pc:spChg>
        <pc:spChg chg="mod">
          <ac:chgData name="Annelies van Helvoort" userId="3312b3e43a4c5e7c" providerId="LiveId" clId="{63C3A18A-0619-4BC3-9655-CC18481A2529}" dt="2020-05-18T14:09:26.272" v="2570" actId="1076"/>
          <ac:spMkLst>
            <pc:docMk/>
            <pc:sldMk cId="3888152189" sldId="275"/>
            <ac:spMk id="7" creationId="{0853B0D8-EA95-4564-9A97-FCBAFFE56D76}"/>
          </ac:spMkLst>
        </pc:spChg>
      </pc:sldChg>
      <pc:sldChg chg="addSp delSp modSp mod ord">
        <pc:chgData name="Annelies van Helvoort" userId="3312b3e43a4c5e7c" providerId="LiveId" clId="{63C3A18A-0619-4BC3-9655-CC18481A2529}" dt="2020-05-18T13:56:28.464" v="2384" actId="20577"/>
        <pc:sldMkLst>
          <pc:docMk/>
          <pc:sldMk cId="803076739" sldId="276"/>
        </pc:sldMkLst>
        <pc:spChg chg="add mod">
          <ac:chgData name="Annelies van Helvoort" userId="3312b3e43a4c5e7c" providerId="LiveId" clId="{63C3A18A-0619-4BC3-9655-CC18481A2529}" dt="2020-05-18T13:48:00.971" v="2168" actId="1076"/>
          <ac:spMkLst>
            <pc:docMk/>
            <pc:sldMk cId="803076739" sldId="276"/>
            <ac:spMk id="3" creationId="{D2F6A7BA-7348-4208-8DB8-8B8D7A0DE1D0}"/>
          </ac:spMkLst>
        </pc:spChg>
        <pc:spChg chg="add mod">
          <ac:chgData name="Annelies van Helvoort" userId="3312b3e43a4c5e7c" providerId="LiveId" clId="{63C3A18A-0619-4BC3-9655-CC18481A2529}" dt="2020-05-18T13:55:41.990" v="2299" actId="20577"/>
          <ac:spMkLst>
            <pc:docMk/>
            <pc:sldMk cId="803076739" sldId="276"/>
            <ac:spMk id="7" creationId="{D3BAC258-5DDD-4B0D-9F53-CBAE0016C500}"/>
          </ac:spMkLst>
        </pc:spChg>
        <pc:spChg chg="add mod">
          <ac:chgData name="Annelies van Helvoort" userId="3312b3e43a4c5e7c" providerId="LiveId" clId="{63C3A18A-0619-4BC3-9655-CC18481A2529}" dt="2020-05-18T13:47:57.539" v="2167" actId="1076"/>
          <ac:spMkLst>
            <pc:docMk/>
            <pc:sldMk cId="803076739" sldId="276"/>
            <ac:spMk id="8" creationId="{A5ECD24C-5512-4BB0-B6AD-DD1AE4B3035F}"/>
          </ac:spMkLst>
        </pc:spChg>
        <pc:spChg chg="add mod">
          <ac:chgData name="Annelies van Helvoort" userId="3312b3e43a4c5e7c" providerId="LiveId" clId="{63C3A18A-0619-4BC3-9655-CC18481A2529}" dt="2020-05-18T13:48:18.218" v="2171" actId="14100"/>
          <ac:spMkLst>
            <pc:docMk/>
            <pc:sldMk cId="803076739" sldId="276"/>
            <ac:spMk id="10" creationId="{8E8D6BBE-2C6B-4082-8EEC-DEC367A41903}"/>
          </ac:spMkLst>
        </pc:spChg>
        <pc:spChg chg="add mod">
          <ac:chgData name="Annelies van Helvoort" userId="3312b3e43a4c5e7c" providerId="LiveId" clId="{63C3A18A-0619-4BC3-9655-CC18481A2529}" dt="2020-05-18T13:48:24.677" v="2173" actId="1076"/>
          <ac:spMkLst>
            <pc:docMk/>
            <pc:sldMk cId="803076739" sldId="276"/>
            <ac:spMk id="11" creationId="{DCEB144F-FBD8-489C-A1C1-E7B3D4BAA026}"/>
          </ac:spMkLst>
        </pc:spChg>
        <pc:spChg chg="add del mod">
          <ac:chgData name="Annelies van Helvoort" userId="3312b3e43a4c5e7c" providerId="LiveId" clId="{63C3A18A-0619-4BC3-9655-CC18481A2529}" dt="2020-05-18T13:48:25.445" v="2175"/>
          <ac:spMkLst>
            <pc:docMk/>
            <pc:sldMk cId="803076739" sldId="276"/>
            <ac:spMk id="12" creationId="{D4B10000-0436-4983-A49F-227B6116A668}"/>
          </ac:spMkLst>
        </pc:spChg>
        <pc:spChg chg="add mod">
          <ac:chgData name="Annelies van Helvoort" userId="3312b3e43a4c5e7c" providerId="LiveId" clId="{63C3A18A-0619-4BC3-9655-CC18481A2529}" dt="2020-05-18T13:56:28.464" v="2384" actId="20577"/>
          <ac:spMkLst>
            <pc:docMk/>
            <pc:sldMk cId="803076739" sldId="276"/>
            <ac:spMk id="13" creationId="{FE7D9C39-FED4-4C45-A2C9-317CE5EC6FA7}"/>
          </ac:spMkLst>
        </pc:spChg>
      </pc:sldChg>
      <pc:sldChg chg="modSp mod">
        <pc:chgData name="Annelies van Helvoort" userId="3312b3e43a4c5e7c" providerId="LiveId" clId="{63C3A18A-0619-4BC3-9655-CC18481A2529}" dt="2020-05-12T21:04:07.485" v="183" actId="1076"/>
        <pc:sldMkLst>
          <pc:docMk/>
          <pc:sldMk cId="2684086361" sldId="279"/>
        </pc:sldMkLst>
        <pc:spChg chg="mod">
          <ac:chgData name="Annelies van Helvoort" userId="3312b3e43a4c5e7c" providerId="LiveId" clId="{63C3A18A-0619-4BC3-9655-CC18481A2529}" dt="2020-05-12T21:04:07.485" v="183" actId="1076"/>
          <ac:spMkLst>
            <pc:docMk/>
            <pc:sldMk cId="2684086361" sldId="279"/>
            <ac:spMk id="3" creationId="{3AC5DA52-948F-4C14-89DC-85AF7D5B2669}"/>
          </ac:spMkLst>
        </pc:spChg>
      </pc:sldChg>
      <pc:sldChg chg="modSp mod">
        <pc:chgData name="Annelies van Helvoort" userId="3312b3e43a4c5e7c" providerId="LiveId" clId="{63C3A18A-0619-4BC3-9655-CC18481A2529}" dt="2020-05-12T21:03:35.254" v="162" actId="1076"/>
        <pc:sldMkLst>
          <pc:docMk/>
          <pc:sldMk cId="3536781971" sldId="280"/>
        </pc:sldMkLst>
        <pc:spChg chg="mod">
          <ac:chgData name="Annelies van Helvoort" userId="3312b3e43a4c5e7c" providerId="LiveId" clId="{63C3A18A-0619-4BC3-9655-CC18481A2529}" dt="2020-05-12T21:03:35.254" v="162" actId="1076"/>
          <ac:spMkLst>
            <pc:docMk/>
            <pc:sldMk cId="3536781971" sldId="280"/>
            <ac:spMk id="3" creationId="{6E5CFF75-2753-410A-BA8F-5595FCF35215}"/>
          </ac:spMkLst>
        </pc:spChg>
      </pc:sldChg>
      <pc:sldChg chg="modSp mod">
        <pc:chgData name="Annelies van Helvoort" userId="3312b3e43a4c5e7c" providerId="LiveId" clId="{63C3A18A-0619-4BC3-9655-CC18481A2529}" dt="2020-05-12T21:02:07.065" v="159" actId="1076"/>
        <pc:sldMkLst>
          <pc:docMk/>
          <pc:sldMk cId="3313070019" sldId="282"/>
        </pc:sldMkLst>
        <pc:spChg chg="mod">
          <ac:chgData name="Annelies van Helvoort" userId="3312b3e43a4c5e7c" providerId="LiveId" clId="{63C3A18A-0619-4BC3-9655-CC18481A2529}" dt="2020-05-12T21:02:07.065" v="159" actId="1076"/>
          <ac:spMkLst>
            <pc:docMk/>
            <pc:sldMk cId="3313070019" sldId="282"/>
            <ac:spMk id="3" creationId="{9E3F5FDF-07E0-4D30-9A75-E813F011FA7C}"/>
          </ac:spMkLst>
        </pc:spChg>
      </pc:sldChg>
      <pc:sldChg chg="modSp mod">
        <pc:chgData name="Annelies van Helvoort" userId="3312b3e43a4c5e7c" providerId="LiveId" clId="{63C3A18A-0619-4BC3-9655-CC18481A2529}" dt="2020-05-18T13:49:41.977" v="2273" actId="207"/>
        <pc:sldMkLst>
          <pc:docMk/>
          <pc:sldMk cId="92272758" sldId="283"/>
        </pc:sldMkLst>
        <pc:spChg chg="mod">
          <ac:chgData name="Annelies van Helvoort" userId="3312b3e43a4c5e7c" providerId="LiveId" clId="{63C3A18A-0619-4BC3-9655-CC18481A2529}" dt="2020-05-18T13:49:41.977" v="2273" actId="207"/>
          <ac:spMkLst>
            <pc:docMk/>
            <pc:sldMk cId="92272758" sldId="283"/>
            <ac:spMk id="3" creationId="{010C9311-BAFF-409B-9644-259AB79744A7}"/>
          </ac:spMkLst>
        </pc:spChg>
        <pc:spChg chg="mod">
          <ac:chgData name="Annelies van Helvoort" userId="3312b3e43a4c5e7c" providerId="LiveId" clId="{63C3A18A-0619-4BC3-9655-CC18481A2529}" dt="2020-05-12T21:00:47.703" v="115" actId="1076"/>
          <ac:spMkLst>
            <pc:docMk/>
            <pc:sldMk cId="92272758" sldId="283"/>
            <ac:spMk id="10" creationId="{2042B842-EEA2-469D-BAC3-C1B86AE6FE82}"/>
          </ac:spMkLst>
        </pc:spChg>
        <pc:picChg chg="mod">
          <ac:chgData name="Annelies van Helvoort" userId="3312b3e43a4c5e7c" providerId="LiveId" clId="{63C3A18A-0619-4BC3-9655-CC18481A2529}" dt="2020-05-12T21:00:41.986" v="114" actId="1076"/>
          <ac:picMkLst>
            <pc:docMk/>
            <pc:sldMk cId="92272758" sldId="283"/>
            <ac:picMk id="8" creationId="{05A3D809-CE81-4146-97FA-6ED8A9822775}"/>
          </ac:picMkLst>
        </pc:picChg>
        <pc:cxnChg chg="mod">
          <ac:chgData name="Annelies van Helvoort" userId="3312b3e43a4c5e7c" providerId="LiveId" clId="{63C3A18A-0619-4BC3-9655-CC18481A2529}" dt="2020-05-12T21:00:56.904" v="117" actId="1076"/>
          <ac:cxnSpMkLst>
            <pc:docMk/>
            <pc:sldMk cId="92272758" sldId="283"/>
            <ac:cxnSpMk id="11" creationId="{034BD6F9-D614-4A8F-9D6A-55A3374900AC}"/>
          </ac:cxnSpMkLst>
        </pc:cxnChg>
        <pc:cxnChg chg="mod">
          <ac:chgData name="Annelies van Helvoort" userId="3312b3e43a4c5e7c" providerId="LiveId" clId="{63C3A18A-0619-4BC3-9655-CC18481A2529}" dt="2020-05-12T21:00:51.999" v="116" actId="1076"/>
          <ac:cxnSpMkLst>
            <pc:docMk/>
            <pc:sldMk cId="92272758" sldId="283"/>
            <ac:cxnSpMk id="14" creationId="{3331466D-E41B-4B0C-BE4C-7C2E6492F7FF}"/>
          </ac:cxnSpMkLst>
        </pc:cxnChg>
      </pc:sldChg>
      <pc:sldChg chg="modSp mod">
        <pc:chgData name="Annelies van Helvoort" userId="3312b3e43a4c5e7c" providerId="LiveId" clId="{63C3A18A-0619-4BC3-9655-CC18481A2529}" dt="2020-05-12T20:59:36.686" v="90" actId="20577"/>
        <pc:sldMkLst>
          <pc:docMk/>
          <pc:sldMk cId="3944644318" sldId="284"/>
        </pc:sldMkLst>
        <pc:spChg chg="mod">
          <ac:chgData name="Annelies van Helvoort" userId="3312b3e43a4c5e7c" providerId="LiveId" clId="{63C3A18A-0619-4BC3-9655-CC18481A2529}" dt="2020-05-12T20:59:36.686" v="90" actId="20577"/>
          <ac:spMkLst>
            <pc:docMk/>
            <pc:sldMk cId="3944644318" sldId="284"/>
            <ac:spMk id="3" creationId="{2687DDB6-2053-4A2A-A434-29EE5E32D84B}"/>
          </ac:spMkLst>
        </pc:spChg>
      </pc:sldChg>
      <pc:sldChg chg="modSp mod">
        <pc:chgData name="Annelies van Helvoort" userId="3312b3e43a4c5e7c" providerId="LiveId" clId="{63C3A18A-0619-4BC3-9655-CC18481A2529}" dt="2020-05-12T21:07:20.460" v="292" actId="14100"/>
        <pc:sldMkLst>
          <pc:docMk/>
          <pc:sldMk cId="1255971780" sldId="285"/>
        </pc:sldMkLst>
        <pc:spChg chg="mod">
          <ac:chgData name="Annelies van Helvoort" userId="3312b3e43a4c5e7c" providerId="LiveId" clId="{63C3A18A-0619-4BC3-9655-CC18481A2529}" dt="2020-05-12T21:07:20.460" v="292" actId="14100"/>
          <ac:spMkLst>
            <pc:docMk/>
            <pc:sldMk cId="1255971780" sldId="285"/>
            <ac:spMk id="2" creationId="{AF502583-78A0-4905-9666-14E5E4D74DD5}"/>
          </ac:spMkLst>
        </pc:spChg>
        <pc:spChg chg="mod">
          <ac:chgData name="Annelies van Helvoort" userId="3312b3e43a4c5e7c" providerId="LiveId" clId="{63C3A18A-0619-4BC3-9655-CC18481A2529}" dt="2020-05-12T21:07:13.286" v="290" actId="1076"/>
          <ac:spMkLst>
            <pc:docMk/>
            <pc:sldMk cId="1255971780" sldId="285"/>
            <ac:spMk id="3" creationId="{D7C8EA15-9D77-4313-AC2D-49A186AB4263}"/>
          </ac:spMkLst>
        </pc:spChg>
      </pc:sldChg>
      <pc:sldChg chg="addSp modSp mod ord">
        <pc:chgData name="Annelies van Helvoort" userId="3312b3e43a4c5e7c" providerId="LiveId" clId="{63C3A18A-0619-4BC3-9655-CC18481A2529}" dt="2020-05-13T11:02:59.529" v="1158" actId="20577"/>
        <pc:sldMkLst>
          <pc:docMk/>
          <pc:sldMk cId="3366650249" sldId="286"/>
        </pc:sldMkLst>
        <pc:spChg chg="add mod">
          <ac:chgData name="Annelies van Helvoort" userId="3312b3e43a4c5e7c" providerId="LiveId" clId="{63C3A18A-0619-4BC3-9655-CC18481A2529}" dt="2020-05-13T11:02:59.529" v="1158" actId="20577"/>
          <ac:spMkLst>
            <pc:docMk/>
            <pc:sldMk cId="3366650249" sldId="286"/>
            <ac:spMk id="3" creationId="{DFF84BCD-EC3F-4275-B296-3316BAB3C6AE}"/>
          </ac:spMkLst>
        </pc:spChg>
        <pc:picChg chg="add mod">
          <ac:chgData name="Annelies van Helvoort" userId="3312b3e43a4c5e7c" providerId="LiveId" clId="{63C3A18A-0619-4BC3-9655-CC18481A2529}" dt="2020-05-13T11:00:06.939" v="1042" actId="1076"/>
          <ac:picMkLst>
            <pc:docMk/>
            <pc:sldMk cId="3366650249" sldId="286"/>
            <ac:picMk id="8194" creationId="{EFD1FF31-FE96-4F39-8B7C-8C3071A1E3D2}"/>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33D05B-AFFD-4F49-B682-1F1974CABA01}"/>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E24415AA-1C28-4712-AA72-91A1E2B3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44D5145A-80F1-4AE4-94E0-94A14FAC2832}"/>
              </a:ext>
            </a:extLst>
          </p:cNvPr>
          <p:cNvSpPr>
            <a:spLocks noGrp="1"/>
          </p:cNvSpPr>
          <p:nvPr>
            <p:ph type="dt" sz="half" idx="10"/>
          </p:nvPr>
        </p:nvSpPr>
        <p:spPr/>
        <p:txBody>
          <a:bodyPr/>
          <a:lstStyle/>
          <a:p>
            <a:fld id="{AB750577-70F3-4F22-BAC4-E3D360DCF865}" type="datetimeFigureOut">
              <a:rPr lang="nl-NL" smtClean="0"/>
              <a:t>18-5-2020</a:t>
            </a:fld>
            <a:endParaRPr lang="nl-NL"/>
          </a:p>
        </p:txBody>
      </p:sp>
      <p:sp>
        <p:nvSpPr>
          <p:cNvPr id="5" name="Tijdelijke aanduiding voor voettekst 4">
            <a:extLst>
              <a:ext uri="{FF2B5EF4-FFF2-40B4-BE49-F238E27FC236}">
                <a16:creationId xmlns:a16="http://schemas.microsoft.com/office/drawing/2014/main" id="{1BB50707-B920-4B65-9CD0-C15355A49D0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34ADFEA-BB30-4DA8-9776-1747B64E8478}"/>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908517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753DDE-AC9E-4F32-9807-CEC9C0E4B48B}"/>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BA9BC073-733E-40F4-A123-158DB817092F}"/>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524AE87-6FB4-4C5B-903E-8A0E045A4F87}"/>
              </a:ext>
            </a:extLst>
          </p:cNvPr>
          <p:cNvSpPr>
            <a:spLocks noGrp="1"/>
          </p:cNvSpPr>
          <p:nvPr>
            <p:ph type="dt" sz="half" idx="10"/>
          </p:nvPr>
        </p:nvSpPr>
        <p:spPr/>
        <p:txBody>
          <a:bodyPr/>
          <a:lstStyle/>
          <a:p>
            <a:fld id="{AB750577-70F3-4F22-BAC4-E3D360DCF865}" type="datetimeFigureOut">
              <a:rPr lang="nl-NL" smtClean="0"/>
              <a:t>18-5-2020</a:t>
            </a:fld>
            <a:endParaRPr lang="nl-NL"/>
          </a:p>
        </p:txBody>
      </p:sp>
      <p:sp>
        <p:nvSpPr>
          <p:cNvPr id="5" name="Tijdelijke aanduiding voor voettekst 4">
            <a:extLst>
              <a:ext uri="{FF2B5EF4-FFF2-40B4-BE49-F238E27FC236}">
                <a16:creationId xmlns:a16="http://schemas.microsoft.com/office/drawing/2014/main" id="{B20785BF-2C7A-490D-B28A-9303B775B7A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03B15F8-4DC5-4A5E-9D5E-101CD116AB14}"/>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3171902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F3ECDAA-9DCC-435F-92AA-D3B56937C468}"/>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DF273F7A-2DD3-43F4-B3B1-71DE04D0BA72}"/>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49AF595-5C4E-418F-9B52-3C2DFFFD3548}"/>
              </a:ext>
            </a:extLst>
          </p:cNvPr>
          <p:cNvSpPr>
            <a:spLocks noGrp="1"/>
          </p:cNvSpPr>
          <p:nvPr>
            <p:ph type="dt" sz="half" idx="10"/>
          </p:nvPr>
        </p:nvSpPr>
        <p:spPr/>
        <p:txBody>
          <a:bodyPr/>
          <a:lstStyle/>
          <a:p>
            <a:fld id="{AB750577-70F3-4F22-BAC4-E3D360DCF865}" type="datetimeFigureOut">
              <a:rPr lang="nl-NL" smtClean="0"/>
              <a:t>18-5-2020</a:t>
            </a:fld>
            <a:endParaRPr lang="nl-NL"/>
          </a:p>
        </p:txBody>
      </p:sp>
      <p:sp>
        <p:nvSpPr>
          <p:cNvPr id="5" name="Tijdelijke aanduiding voor voettekst 4">
            <a:extLst>
              <a:ext uri="{FF2B5EF4-FFF2-40B4-BE49-F238E27FC236}">
                <a16:creationId xmlns:a16="http://schemas.microsoft.com/office/drawing/2014/main" id="{0008ADDA-4DD4-49AB-84C8-D20F224BB3D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D021FF3-E556-464F-9393-1741E82059C4}"/>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1953791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4EC85E-6C4B-4412-A500-6098C888CDC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C49AED10-C248-4248-BBD2-0566ACA832AA}"/>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F0C46D7-3A58-4CBC-BC17-3E4E7CE76D25}"/>
              </a:ext>
            </a:extLst>
          </p:cNvPr>
          <p:cNvSpPr>
            <a:spLocks noGrp="1"/>
          </p:cNvSpPr>
          <p:nvPr>
            <p:ph type="dt" sz="half" idx="10"/>
          </p:nvPr>
        </p:nvSpPr>
        <p:spPr/>
        <p:txBody>
          <a:bodyPr/>
          <a:lstStyle/>
          <a:p>
            <a:fld id="{AB750577-70F3-4F22-BAC4-E3D360DCF865}" type="datetimeFigureOut">
              <a:rPr lang="nl-NL" smtClean="0"/>
              <a:t>18-5-2020</a:t>
            </a:fld>
            <a:endParaRPr lang="nl-NL"/>
          </a:p>
        </p:txBody>
      </p:sp>
      <p:sp>
        <p:nvSpPr>
          <p:cNvPr id="5" name="Tijdelijke aanduiding voor voettekst 4">
            <a:extLst>
              <a:ext uri="{FF2B5EF4-FFF2-40B4-BE49-F238E27FC236}">
                <a16:creationId xmlns:a16="http://schemas.microsoft.com/office/drawing/2014/main" id="{C939F90B-5A85-4CDA-A8C6-EEAC0F0E597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6202819-A3FD-4D1D-8598-8BF794ED1BD2}"/>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270109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3EAECD-8B52-4BD9-B13C-CAB2A067A29C}"/>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67519451-9A2D-43D1-901D-C4E20DD10C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8B020A2A-D6A1-40F1-9781-4E49EC6FE40A}"/>
              </a:ext>
            </a:extLst>
          </p:cNvPr>
          <p:cNvSpPr>
            <a:spLocks noGrp="1"/>
          </p:cNvSpPr>
          <p:nvPr>
            <p:ph type="dt" sz="half" idx="10"/>
          </p:nvPr>
        </p:nvSpPr>
        <p:spPr/>
        <p:txBody>
          <a:bodyPr/>
          <a:lstStyle/>
          <a:p>
            <a:fld id="{AB750577-70F3-4F22-BAC4-E3D360DCF865}" type="datetimeFigureOut">
              <a:rPr lang="nl-NL" smtClean="0"/>
              <a:t>18-5-2020</a:t>
            </a:fld>
            <a:endParaRPr lang="nl-NL"/>
          </a:p>
        </p:txBody>
      </p:sp>
      <p:sp>
        <p:nvSpPr>
          <p:cNvPr id="5" name="Tijdelijke aanduiding voor voettekst 4">
            <a:extLst>
              <a:ext uri="{FF2B5EF4-FFF2-40B4-BE49-F238E27FC236}">
                <a16:creationId xmlns:a16="http://schemas.microsoft.com/office/drawing/2014/main" id="{1B53D65D-2039-4D36-B934-473926E5DC3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06D1B70-F299-4E49-9B59-F559BC0C2478}"/>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950578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C59600-EE08-474E-8186-C4F96E0B8064}"/>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7D7AF5B-EF97-486D-8A7C-5A0C3F4FA032}"/>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C074742E-B4E9-4F3A-9ADE-D6067417CE94}"/>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4E5D713-45FF-44C1-B867-6871AE204AD2}"/>
              </a:ext>
            </a:extLst>
          </p:cNvPr>
          <p:cNvSpPr>
            <a:spLocks noGrp="1"/>
          </p:cNvSpPr>
          <p:nvPr>
            <p:ph type="dt" sz="half" idx="10"/>
          </p:nvPr>
        </p:nvSpPr>
        <p:spPr/>
        <p:txBody>
          <a:bodyPr/>
          <a:lstStyle/>
          <a:p>
            <a:fld id="{AB750577-70F3-4F22-BAC4-E3D360DCF865}" type="datetimeFigureOut">
              <a:rPr lang="nl-NL" smtClean="0"/>
              <a:t>18-5-2020</a:t>
            </a:fld>
            <a:endParaRPr lang="nl-NL"/>
          </a:p>
        </p:txBody>
      </p:sp>
      <p:sp>
        <p:nvSpPr>
          <p:cNvPr id="6" name="Tijdelijke aanduiding voor voettekst 5">
            <a:extLst>
              <a:ext uri="{FF2B5EF4-FFF2-40B4-BE49-F238E27FC236}">
                <a16:creationId xmlns:a16="http://schemas.microsoft.com/office/drawing/2014/main" id="{5C4A31C8-B671-48AF-B83F-A5213C3A665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C5C343B-F392-482E-A197-C6E200A02268}"/>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2088611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DAD7BA-9A3A-40D9-AE2E-22F6A818F646}"/>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24CA46C6-8755-4BE4-A382-4F1B15BEAA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7E87BD81-E053-4464-9AD8-767B7E7C8C3F}"/>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9AE32DD7-D1D3-4C19-933A-A64702D16D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2ADB385C-C341-4DB2-829A-7A2EB1A3C730}"/>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952BAE6B-3075-4E5C-90DF-CFE6C6407127}"/>
              </a:ext>
            </a:extLst>
          </p:cNvPr>
          <p:cNvSpPr>
            <a:spLocks noGrp="1"/>
          </p:cNvSpPr>
          <p:nvPr>
            <p:ph type="dt" sz="half" idx="10"/>
          </p:nvPr>
        </p:nvSpPr>
        <p:spPr/>
        <p:txBody>
          <a:bodyPr/>
          <a:lstStyle/>
          <a:p>
            <a:fld id="{AB750577-70F3-4F22-BAC4-E3D360DCF865}" type="datetimeFigureOut">
              <a:rPr lang="nl-NL" smtClean="0"/>
              <a:t>18-5-2020</a:t>
            </a:fld>
            <a:endParaRPr lang="nl-NL"/>
          </a:p>
        </p:txBody>
      </p:sp>
      <p:sp>
        <p:nvSpPr>
          <p:cNvPr id="8" name="Tijdelijke aanduiding voor voettekst 7">
            <a:extLst>
              <a:ext uri="{FF2B5EF4-FFF2-40B4-BE49-F238E27FC236}">
                <a16:creationId xmlns:a16="http://schemas.microsoft.com/office/drawing/2014/main" id="{B92895D9-8FF5-40C5-B21F-2DCC6A7BEF26}"/>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2FBD039A-B563-4ED2-ABB6-CA0B84981F0A}"/>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1980167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84EB11-E5B4-4F70-999B-2C4CC4E010B5}"/>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1EE0D6E-BEA4-427B-8E10-91C18D76965D}"/>
              </a:ext>
            </a:extLst>
          </p:cNvPr>
          <p:cNvSpPr>
            <a:spLocks noGrp="1"/>
          </p:cNvSpPr>
          <p:nvPr>
            <p:ph type="dt" sz="half" idx="10"/>
          </p:nvPr>
        </p:nvSpPr>
        <p:spPr/>
        <p:txBody>
          <a:bodyPr/>
          <a:lstStyle/>
          <a:p>
            <a:fld id="{AB750577-70F3-4F22-BAC4-E3D360DCF865}" type="datetimeFigureOut">
              <a:rPr lang="nl-NL" smtClean="0"/>
              <a:t>18-5-2020</a:t>
            </a:fld>
            <a:endParaRPr lang="nl-NL"/>
          </a:p>
        </p:txBody>
      </p:sp>
      <p:sp>
        <p:nvSpPr>
          <p:cNvPr id="4" name="Tijdelijke aanduiding voor voettekst 3">
            <a:extLst>
              <a:ext uri="{FF2B5EF4-FFF2-40B4-BE49-F238E27FC236}">
                <a16:creationId xmlns:a16="http://schemas.microsoft.com/office/drawing/2014/main" id="{4809E97F-591D-4114-AEBC-905EB2AC7077}"/>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14F9427D-3EDE-4E95-A67A-57D050048057}"/>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2624575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DADF230-EB57-4375-A3ED-841B9963240B}"/>
              </a:ext>
            </a:extLst>
          </p:cNvPr>
          <p:cNvSpPr>
            <a:spLocks noGrp="1"/>
          </p:cNvSpPr>
          <p:nvPr>
            <p:ph type="dt" sz="half" idx="10"/>
          </p:nvPr>
        </p:nvSpPr>
        <p:spPr/>
        <p:txBody>
          <a:bodyPr/>
          <a:lstStyle/>
          <a:p>
            <a:fld id="{AB750577-70F3-4F22-BAC4-E3D360DCF865}" type="datetimeFigureOut">
              <a:rPr lang="nl-NL" smtClean="0"/>
              <a:t>18-5-2020</a:t>
            </a:fld>
            <a:endParaRPr lang="nl-NL"/>
          </a:p>
        </p:txBody>
      </p:sp>
      <p:sp>
        <p:nvSpPr>
          <p:cNvPr id="3" name="Tijdelijke aanduiding voor voettekst 2">
            <a:extLst>
              <a:ext uri="{FF2B5EF4-FFF2-40B4-BE49-F238E27FC236}">
                <a16:creationId xmlns:a16="http://schemas.microsoft.com/office/drawing/2014/main" id="{6E1BFA9F-A2F9-4F2F-AB66-578862680C64}"/>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487C78A-0EDF-4F0D-9079-7F445FAAB2B8}"/>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2055745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835292-EC4F-45BE-A5EB-3C2453925AA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07451AC2-D94C-4D11-AD67-97B36FC9D5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2E136C20-F949-4234-A72D-2A3FA2A06F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258E3E2-674D-4CC3-8B74-F97ADB674458}"/>
              </a:ext>
            </a:extLst>
          </p:cNvPr>
          <p:cNvSpPr>
            <a:spLocks noGrp="1"/>
          </p:cNvSpPr>
          <p:nvPr>
            <p:ph type="dt" sz="half" idx="10"/>
          </p:nvPr>
        </p:nvSpPr>
        <p:spPr/>
        <p:txBody>
          <a:bodyPr/>
          <a:lstStyle/>
          <a:p>
            <a:fld id="{AB750577-70F3-4F22-BAC4-E3D360DCF865}" type="datetimeFigureOut">
              <a:rPr lang="nl-NL" smtClean="0"/>
              <a:t>18-5-2020</a:t>
            </a:fld>
            <a:endParaRPr lang="nl-NL"/>
          </a:p>
        </p:txBody>
      </p:sp>
      <p:sp>
        <p:nvSpPr>
          <p:cNvPr id="6" name="Tijdelijke aanduiding voor voettekst 5">
            <a:extLst>
              <a:ext uri="{FF2B5EF4-FFF2-40B4-BE49-F238E27FC236}">
                <a16:creationId xmlns:a16="http://schemas.microsoft.com/office/drawing/2014/main" id="{23E05854-6F31-41D7-9284-8CAF82B6A41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0E8C431-2B8E-4899-968B-ECC79B96229C}"/>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1532665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52BA69-C8D5-456D-B1CD-247A708683D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C6B3016E-1FC9-4063-A32A-C232856EDE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13127DD4-14D8-4407-A5E4-00258FF897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A794AFC-876F-48C0-B388-BA7934E2721C}"/>
              </a:ext>
            </a:extLst>
          </p:cNvPr>
          <p:cNvSpPr>
            <a:spLocks noGrp="1"/>
          </p:cNvSpPr>
          <p:nvPr>
            <p:ph type="dt" sz="half" idx="10"/>
          </p:nvPr>
        </p:nvSpPr>
        <p:spPr/>
        <p:txBody>
          <a:bodyPr/>
          <a:lstStyle/>
          <a:p>
            <a:fld id="{AB750577-70F3-4F22-BAC4-E3D360DCF865}" type="datetimeFigureOut">
              <a:rPr lang="nl-NL" smtClean="0"/>
              <a:t>18-5-2020</a:t>
            </a:fld>
            <a:endParaRPr lang="nl-NL"/>
          </a:p>
        </p:txBody>
      </p:sp>
      <p:sp>
        <p:nvSpPr>
          <p:cNvPr id="6" name="Tijdelijke aanduiding voor voettekst 5">
            <a:extLst>
              <a:ext uri="{FF2B5EF4-FFF2-40B4-BE49-F238E27FC236}">
                <a16:creationId xmlns:a16="http://schemas.microsoft.com/office/drawing/2014/main" id="{A16ABF5F-361E-4862-8313-7BA9F2B17E1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144FB55-FAAB-48C8-A3C4-543CE8E6AC2E}"/>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658466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14F8F882-02DB-4DE5-8122-308D95FF5C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55B71CC4-33C1-45F2-8B88-41D0DD58D6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73378E0-4532-40AB-B7DE-860C5926D6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750577-70F3-4F22-BAC4-E3D360DCF865}" type="datetimeFigureOut">
              <a:rPr lang="nl-NL" smtClean="0"/>
              <a:t>18-5-2020</a:t>
            </a:fld>
            <a:endParaRPr lang="nl-NL"/>
          </a:p>
        </p:txBody>
      </p:sp>
      <p:sp>
        <p:nvSpPr>
          <p:cNvPr id="5" name="Tijdelijke aanduiding voor voettekst 4">
            <a:extLst>
              <a:ext uri="{FF2B5EF4-FFF2-40B4-BE49-F238E27FC236}">
                <a16:creationId xmlns:a16="http://schemas.microsoft.com/office/drawing/2014/main" id="{DBA7BDED-C9ED-42AB-A8C4-9389A3B717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597AE4C7-698E-487A-8C34-4EDBD050FA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33D743-9F6C-40C0-9AD7-605C5EDE68C2}" type="slidenum">
              <a:rPr lang="nl-NL" smtClean="0"/>
              <a:t>‹nr.›</a:t>
            </a:fld>
            <a:endParaRPr lang="nl-NL"/>
          </a:p>
        </p:txBody>
      </p:sp>
    </p:spTree>
    <p:extLst>
      <p:ext uri="{BB962C8B-B14F-4D97-AF65-F5344CB8AC3E}">
        <p14:creationId xmlns:p14="http://schemas.microsoft.com/office/powerpoint/2010/main" val="3963502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techniekontdekrijk.nl/thuis-aan-de-slag-met-wt-up-da/"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info@techniekontdekrijk.nl"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hyperlink" Target="mailto:anneliesvanhelvoort@techniekontdekrijk.nl" TargetMode="External"/><Relationship Id="rId4" Type="http://schemas.openxmlformats.org/officeDocument/2006/relationships/hyperlink" Target="mailto:laudybrouwer@techniekontdekrijk.n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techniekontdekrijk.nl/" TargetMode="External"/><Relationship Id="rId7" Type="http://schemas.openxmlformats.org/officeDocument/2006/relationships/hyperlink" Target="mailto:laudybrouwer@techniekontdekrijk.nl"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mailto:anneliesvanhelvoort@techniekontdekrijk.nl" TargetMode="External"/><Relationship Id="rId5" Type="http://schemas.openxmlformats.org/officeDocument/2006/relationships/hyperlink" Target="mailto:info@techniekontdekrijk.nl" TargetMode="External"/><Relationship Id="rId4" Type="http://schemas.openxmlformats.org/officeDocument/2006/relationships/hyperlink" Target="https://www.facebook.com/TechniekOntdekRijk/"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acebook.com/TechniekOntdekRijk/"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hyperlink" Target="mailto:info@techniekontdekrijk.nl"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techniekontdekrijk.nl/plannen-groepsbezoek/"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hyperlink" Target="http://www.ontwikkelacademie.nu/"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hyperlink" Target="https://www.techniekontdekrijk.nl/activiteiten/professionaliseringstraject/"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info@techniekontdekrijk.nl"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www.techniekontdekrijk.nl/" TargetMode="Externa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1CB31ADA-9E10-4AFD-96C0-A6DDB1C99A63}"/>
              </a:ext>
            </a:extLst>
          </p:cNvPr>
          <p:cNvSpPr>
            <a:spLocks noGrp="1"/>
          </p:cNvSpPr>
          <p:nvPr>
            <p:ph type="subTitle" idx="1"/>
          </p:nvPr>
        </p:nvSpPr>
        <p:spPr>
          <a:xfrm>
            <a:off x="5770880" y="3431833"/>
            <a:ext cx="5303520" cy="1844040"/>
          </a:xfrm>
        </p:spPr>
        <p:txBody>
          <a:bodyPr>
            <a:normAutofit/>
          </a:bodyPr>
          <a:lstStyle/>
          <a:p>
            <a:r>
              <a:rPr lang="nl-NL" sz="4000" dirty="0"/>
              <a:t>Techniek OntdekRijk</a:t>
            </a:r>
          </a:p>
          <a:p>
            <a:r>
              <a:rPr lang="nl-NL" sz="4000" dirty="0"/>
              <a:t>W(ee) &amp; T(jes)</a:t>
            </a:r>
          </a:p>
        </p:txBody>
      </p:sp>
      <p:pic>
        <p:nvPicPr>
          <p:cNvPr id="4" name="Afbeelding 3">
            <a:extLst>
              <a:ext uri="{FF2B5EF4-FFF2-40B4-BE49-F238E27FC236}">
                <a16:creationId xmlns:a16="http://schemas.microsoft.com/office/drawing/2014/main" id="{49C11756-2516-4C28-BCF4-C5BA6DD837F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680" y="875664"/>
            <a:ext cx="4439920" cy="3980815"/>
          </a:xfrm>
          <a:prstGeom prst="rect">
            <a:avLst/>
          </a:prstGeom>
          <a:noFill/>
          <a:ln>
            <a:noFill/>
          </a:ln>
        </p:spPr>
      </p:pic>
      <p:sp>
        <p:nvSpPr>
          <p:cNvPr id="8" name="Tekstvak 7">
            <a:extLst>
              <a:ext uri="{FF2B5EF4-FFF2-40B4-BE49-F238E27FC236}">
                <a16:creationId xmlns:a16="http://schemas.microsoft.com/office/drawing/2014/main" id="{F90D6721-BDA5-414F-A981-253B66641894}"/>
              </a:ext>
            </a:extLst>
          </p:cNvPr>
          <p:cNvSpPr txBox="1"/>
          <p:nvPr/>
        </p:nvSpPr>
        <p:spPr>
          <a:xfrm>
            <a:off x="1148080" y="5709920"/>
            <a:ext cx="3779520" cy="646331"/>
          </a:xfrm>
          <a:prstGeom prst="rect">
            <a:avLst/>
          </a:prstGeom>
          <a:noFill/>
        </p:spPr>
        <p:txBody>
          <a:bodyPr wrap="square" rtlCol="0">
            <a:spAutoFit/>
          </a:bodyPr>
          <a:lstStyle/>
          <a:p>
            <a:r>
              <a:rPr lang="nl-NL" dirty="0"/>
              <a:t>Zet op diavoorstelling en klik verder.</a:t>
            </a:r>
          </a:p>
          <a:p>
            <a:r>
              <a:rPr lang="nl-NL" dirty="0"/>
              <a:t>Zo kom je alle nieuws tegen!</a:t>
            </a:r>
          </a:p>
        </p:txBody>
      </p:sp>
      <p:sp>
        <p:nvSpPr>
          <p:cNvPr id="9" name="Ovaal 8">
            <a:extLst>
              <a:ext uri="{FF2B5EF4-FFF2-40B4-BE49-F238E27FC236}">
                <a16:creationId xmlns:a16="http://schemas.microsoft.com/office/drawing/2014/main" id="{641647C2-E26A-4ED7-921D-2510F8310A55}"/>
              </a:ext>
            </a:extLst>
          </p:cNvPr>
          <p:cNvSpPr/>
          <p:nvPr/>
        </p:nvSpPr>
        <p:spPr>
          <a:xfrm>
            <a:off x="477519" y="5181600"/>
            <a:ext cx="4662371" cy="1584960"/>
          </a:xfrm>
          <a:prstGeom prst="ellipse">
            <a:avLst/>
          </a:prstGeom>
          <a:noFill/>
          <a:ln w="349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Ovaal 6">
            <a:extLst>
              <a:ext uri="{FF2B5EF4-FFF2-40B4-BE49-F238E27FC236}">
                <a16:creationId xmlns:a16="http://schemas.microsoft.com/office/drawing/2014/main" id="{80ABA9AF-856B-419A-BC41-FECF898CB595}"/>
              </a:ext>
            </a:extLst>
          </p:cNvPr>
          <p:cNvSpPr/>
          <p:nvPr/>
        </p:nvSpPr>
        <p:spPr>
          <a:xfrm>
            <a:off x="7821922" y="838200"/>
            <a:ext cx="2578736" cy="838201"/>
          </a:xfrm>
          <a:prstGeom prst="ellipse">
            <a:avLst/>
          </a:prstGeom>
          <a:noFill/>
          <a:ln w="349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ekstvak 1">
            <a:extLst>
              <a:ext uri="{FF2B5EF4-FFF2-40B4-BE49-F238E27FC236}">
                <a16:creationId xmlns:a16="http://schemas.microsoft.com/office/drawing/2014/main" id="{1E13D8E1-AEEF-4D73-94CC-2322E7AE4590}"/>
              </a:ext>
            </a:extLst>
          </p:cNvPr>
          <p:cNvSpPr txBox="1"/>
          <p:nvPr/>
        </p:nvSpPr>
        <p:spPr>
          <a:xfrm>
            <a:off x="8422640" y="1068705"/>
            <a:ext cx="1124026" cy="369332"/>
          </a:xfrm>
          <a:prstGeom prst="rect">
            <a:avLst/>
          </a:prstGeom>
          <a:noFill/>
        </p:spPr>
        <p:txBody>
          <a:bodyPr wrap="none" rtlCol="0">
            <a:spAutoFit/>
          </a:bodyPr>
          <a:lstStyle/>
          <a:p>
            <a:r>
              <a:rPr lang="nl-NL" dirty="0"/>
              <a:t>Mei  2020</a:t>
            </a:r>
          </a:p>
        </p:txBody>
      </p:sp>
      <p:sp>
        <p:nvSpPr>
          <p:cNvPr id="10" name="Ovaal 9">
            <a:extLst>
              <a:ext uri="{FF2B5EF4-FFF2-40B4-BE49-F238E27FC236}">
                <a16:creationId xmlns:a16="http://schemas.microsoft.com/office/drawing/2014/main" id="{5EAC8495-80B0-44FD-B1CC-638A2E2C472E}"/>
              </a:ext>
            </a:extLst>
          </p:cNvPr>
          <p:cNvSpPr/>
          <p:nvPr/>
        </p:nvSpPr>
        <p:spPr>
          <a:xfrm>
            <a:off x="9511982" y="5359000"/>
            <a:ext cx="1077610" cy="615080"/>
          </a:xfrm>
          <a:prstGeom prst="ellipse">
            <a:avLst/>
          </a:prstGeom>
          <a:noFill/>
          <a:ln w="349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Tekstvak 4">
            <a:extLst>
              <a:ext uri="{FF2B5EF4-FFF2-40B4-BE49-F238E27FC236}">
                <a16:creationId xmlns:a16="http://schemas.microsoft.com/office/drawing/2014/main" id="{3D6899C0-AED4-4837-B3B1-E2F3B7C5AA5C}"/>
              </a:ext>
            </a:extLst>
          </p:cNvPr>
          <p:cNvSpPr txBox="1"/>
          <p:nvPr/>
        </p:nvSpPr>
        <p:spPr>
          <a:xfrm>
            <a:off x="9754386" y="5525254"/>
            <a:ext cx="1077610" cy="369332"/>
          </a:xfrm>
          <a:prstGeom prst="rect">
            <a:avLst/>
          </a:prstGeom>
          <a:noFill/>
        </p:spPr>
        <p:txBody>
          <a:bodyPr wrap="square" rtlCol="0">
            <a:spAutoFit/>
          </a:bodyPr>
          <a:lstStyle/>
          <a:p>
            <a:r>
              <a:rPr lang="nl-NL" dirty="0"/>
              <a:t>NR 3</a:t>
            </a:r>
          </a:p>
        </p:txBody>
      </p:sp>
    </p:spTree>
    <p:extLst>
      <p:ext uri="{BB962C8B-B14F-4D97-AF65-F5344CB8AC3E}">
        <p14:creationId xmlns:p14="http://schemas.microsoft.com/office/powerpoint/2010/main" val="4055263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800266" y="6027158"/>
            <a:ext cx="1544718" cy="646331"/>
          </a:xfrm>
          <a:prstGeom prst="rect">
            <a:avLst/>
          </a:prstGeom>
          <a:ln w="38100">
            <a:solidFill>
              <a:srgbClr val="00B0F0"/>
            </a:solidFill>
          </a:ln>
        </p:spPr>
        <p:txBody>
          <a:bodyPr wrap="none">
            <a:spAutoFit/>
          </a:bodyPr>
          <a:lstStyle/>
          <a:p>
            <a:r>
              <a:rPr lang="nl-NL" dirty="0"/>
              <a:t>W(ee) &amp; T(jes)</a:t>
            </a:r>
          </a:p>
          <a:p>
            <a:r>
              <a:rPr lang="nl-NL" dirty="0" err="1"/>
              <a:t>Nr</a:t>
            </a:r>
            <a:r>
              <a:rPr lang="nl-NL" dirty="0"/>
              <a:t> 3 Mei 2020</a:t>
            </a:r>
          </a:p>
        </p:txBody>
      </p:sp>
      <p:sp>
        <p:nvSpPr>
          <p:cNvPr id="3" name="Tekstvak 2">
            <a:extLst>
              <a:ext uri="{FF2B5EF4-FFF2-40B4-BE49-F238E27FC236}">
                <a16:creationId xmlns:a16="http://schemas.microsoft.com/office/drawing/2014/main" id="{DFF84BCD-EC3F-4275-B296-3316BAB3C6AE}"/>
              </a:ext>
            </a:extLst>
          </p:cNvPr>
          <p:cNvSpPr txBox="1"/>
          <p:nvPr/>
        </p:nvSpPr>
        <p:spPr>
          <a:xfrm>
            <a:off x="2360427" y="1573619"/>
            <a:ext cx="5273271" cy="3416320"/>
          </a:xfrm>
          <a:prstGeom prst="rect">
            <a:avLst/>
          </a:prstGeom>
          <a:noFill/>
        </p:spPr>
        <p:txBody>
          <a:bodyPr wrap="square" rtlCol="0">
            <a:spAutoFit/>
          </a:bodyPr>
          <a:lstStyle/>
          <a:p>
            <a:r>
              <a:rPr lang="nl-NL" sz="2400" b="1" dirty="0"/>
              <a:t>Data inspiratie-avonden 2020-2021</a:t>
            </a:r>
          </a:p>
          <a:p>
            <a:endParaRPr lang="nl-NL" sz="2400" b="1" dirty="0"/>
          </a:p>
          <a:p>
            <a:endParaRPr lang="nl-NL" sz="2400" b="1" dirty="0"/>
          </a:p>
          <a:p>
            <a:r>
              <a:rPr lang="nl-NL" sz="2400" b="1" dirty="0"/>
              <a:t>Do   12 november 2020</a:t>
            </a:r>
          </a:p>
          <a:p>
            <a:r>
              <a:rPr lang="nl-NL" sz="2400" b="1" dirty="0"/>
              <a:t>Di    9 maart 2021</a:t>
            </a:r>
          </a:p>
          <a:p>
            <a:r>
              <a:rPr lang="nl-NL" sz="2400" b="1" dirty="0"/>
              <a:t>Ma  14 januari 2021</a:t>
            </a:r>
          </a:p>
          <a:p>
            <a:endParaRPr lang="nl-NL" sz="2400" b="1" dirty="0"/>
          </a:p>
          <a:p>
            <a:r>
              <a:rPr lang="nl-NL" sz="2400" b="1" dirty="0"/>
              <a:t>Tijd: 19.30u – 21.30u</a:t>
            </a:r>
          </a:p>
          <a:p>
            <a:endParaRPr lang="nl-NL" sz="2400" b="1" dirty="0"/>
          </a:p>
        </p:txBody>
      </p:sp>
      <p:pic>
        <p:nvPicPr>
          <p:cNvPr id="8194" name="Picture 2" descr="noteren-agenda - Basisschool de Lindelaar - Westerbork">
            <a:extLst>
              <a:ext uri="{FF2B5EF4-FFF2-40B4-BE49-F238E27FC236}">
                <a16:creationId xmlns:a16="http://schemas.microsoft.com/office/drawing/2014/main" id="{EFD1FF31-FE96-4F39-8B7C-8C3071A1E3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02823" y="466959"/>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6650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800266" y="6027158"/>
            <a:ext cx="1544718" cy="646331"/>
          </a:xfrm>
          <a:prstGeom prst="rect">
            <a:avLst/>
          </a:prstGeom>
          <a:ln w="38100">
            <a:solidFill>
              <a:srgbClr val="00B0F0"/>
            </a:solidFill>
          </a:ln>
        </p:spPr>
        <p:txBody>
          <a:bodyPr wrap="none">
            <a:spAutoFit/>
          </a:bodyPr>
          <a:lstStyle/>
          <a:p>
            <a:r>
              <a:rPr lang="nl-NL" dirty="0"/>
              <a:t>W(ee) &amp; T(jes)</a:t>
            </a:r>
          </a:p>
          <a:p>
            <a:r>
              <a:rPr lang="nl-NL" dirty="0" err="1"/>
              <a:t>Nr</a:t>
            </a:r>
            <a:r>
              <a:rPr lang="nl-NL" dirty="0"/>
              <a:t> 3 Mei 2020</a:t>
            </a:r>
          </a:p>
        </p:txBody>
      </p:sp>
      <p:sp>
        <p:nvSpPr>
          <p:cNvPr id="3" name="Tekstvak 2">
            <a:extLst>
              <a:ext uri="{FF2B5EF4-FFF2-40B4-BE49-F238E27FC236}">
                <a16:creationId xmlns:a16="http://schemas.microsoft.com/office/drawing/2014/main" id="{3AC5DA52-948F-4C14-89DC-85AF7D5B2669}"/>
              </a:ext>
            </a:extLst>
          </p:cNvPr>
          <p:cNvSpPr txBox="1"/>
          <p:nvPr/>
        </p:nvSpPr>
        <p:spPr>
          <a:xfrm>
            <a:off x="992739" y="706048"/>
            <a:ext cx="9435530" cy="2800767"/>
          </a:xfrm>
          <a:prstGeom prst="rect">
            <a:avLst/>
          </a:prstGeom>
          <a:noFill/>
        </p:spPr>
        <p:txBody>
          <a:bodyPr wrap="square" rtlCol="0">
            <a:spAutoFit/>
          </a:bodyPr>
          <a:lstStyle/>
          <a:p>
            <a:r>
              <a:rPr lang="nl-NL" sz="3200" b="1" dirty="0"/>
              <a:t>Ideeën en links</a:t>
            </a:r>
          </a:p>
          <a:p>
            <a:endParaRPr lang="nl-NL" dirty="0"/>
          </a:p>
          <a:p>
            <a:r>
              <a:rPr lang="nl-NL" dirty="0"/>
              <a:t>Op onze site hebben we een bestand gezet met daarin allemaal links en ideeën om kinderen op school, dan wel thuis zelfstandig aan de slag te laten gaan met W&amp;T.  En ze zijn meteen weer aan het rekenen, bezig met taal en WO komt altijd aan bod!</a:t>
            </a:r>
          </a:p>
          <a:p>
            <a:r>
              <a:rPr lang="nl-NL" dirty="0"/>
              <a:t>Ook staan er allerlei leuke NME activiteiten op.  (Fijn deze samenwerking met NME!!!!)</a:t>
            </a:r>
          </a:p>
          <a:p>
            <a:endParaRPr lang="nl-NL" dirty="0"/>
          </a:p>
          <a:p>
            <a:r>
              <a:rPr lang="nl-NL" dirty="0"/>
              <a:t>Maak er gebruik van! Het bestand wordt regelmatig ge-update! Dus regelmatig kijken loont!!!!</a:t>
            </a:r>
          </a:p>
          <a:p>
            <a:endParaRPr lang="nl-NL" dirty="0"/>
          </a:p>
        </p:txBody>
      </p:sp>
      <p:sp>
        <p:nvSpPr>
          <p:cNvPr id="7" name="Rechthoek 6">
            <a:extLst>
              <a:ext uri="{FF2B5EF4-FFF2-40B4-BE49-F238E27FC236}">
                <a16:creationId xmlns:a16="http://schemas.microsoft.com/office/drawing/2014/main" id="{F9435542-AEBD-4A15-B5C1-9AA6AE6915ED}"/>
              </a:ext>
            </a:extLst>
          </p:cNvPr>
          <p:cNvSpPr/>
          <p:nvPr/>
        </p:nvSpPr>
        <p:spPr>
          <a:xfrm>
            <a:off x="1485899" y="4380303"/>
            <a:ext cx="8736888" cy="369332"/>
          </a:xfrm>
          <a:prstGeom prst="rect">
            <a:avLst/>
          </a:prstGeom>
        </p:spPr>
        <p:txBody>
          <a:bodyPr wrap="square">
            <a:spAutoFit/>
          </a:bodyPr>
          <a:lstStyle/>
          <a:p>
            <a:r>
              <a:rPr lang="nl-NL" dirty="0">
                <a:hlinkClick r:id="rId3"/>
              </a:rPr>
              <a:t>https://www.techniekontdekrijk.nl/thuis-aan-de-slag-met-wt-up-da/</a:t>
            </a:r>
            <a:endParaRPr lang="nl-NL" dirty="0"/>
          </a:p>
        </p:txBody>
      </p:sp>
      <p:sp>
        <p:nvSpPr>
          <p:cNvPr id="10" name="Ovaal 9">
            <a:extLst>
              <a:ext uri="{FF2B5EF4-FFF2-40B4-BE49-F238E27FC236}">
                <a16:creationId xmlns:a16="http://schemas.microsoft.com/office/drawing/2014/main" id="{F9AC5DAD-1C6E-4F16-84FF-47C36F07E462}"/>
              </a:ext>
            </a:extLst>
          </p:cNvPr>
          <p:cNvSpPr/>
          <p:nvPr/>
        </p:nvSpPr>
        <p:spPr>
          <a:xfrm>
            <a:off x="791812" y="3429000"/>
            <a:ext cx="8008454" cy="2271939"/>
          </a:xfrm>
          <a:prstGeom prst="ellipse">
            <a:avLst/>
          </a:prstGeom>
          <a:noFill/>
          <a:ln w="508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684086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9339209" y="6211824"/>
            <a:ext cx="1645602" cy="646331"/>
          </a:xfrm>
          <a:prstGeom prst="rect">
            <a:avLst/>
          </a:prstGeom>
          <a:ln w="38100">
            <a:solidFill>
              <a:srgbClr val="00B0F0"/>
            </a:solidFill>
          </a:ln>
        </p:spPr>
        <p:txBody>
          <a:bodyPr wrap="square">
            <a:spAutoFit/>
          </a:bodyPr>
          <a:lstStyle/>
          <a:p>
            <a:r>
              <a:rPr lang="nl-NL" dirty="0"/>
              <a:t>W(ee) &amp; T(jes)</a:t>
            </a:r>
          </a:p>
          <a:p>
            <a:r>
              <a:rPr lang="nl-NL" dirty="0" err="1"/>
              <a:t>Nr</a:t>
            </a:r>
            <a:r>
              <a:rPr lang="nl-NL" dirty="0"/>
              <a:t> 3 Mei 2020</a:t>
            </a:r>
          </a:p>
        </p:txBody>
      </p:sp>
      <p:sp>
        <p:nvSpPr>
          <p:cNvPr id="3" name="Tekstvak 2">
            <a:extLst>
              <a:ext uri="{FF2B5EF4-FFF2-40B4-BE49-F238E27FC236}">
                <a16:creationId xmlns:a16="http://schemas.microsoft.com/office/drawing/2014/main" id="{D7C8EA15-9D77-4313-AC2D-49A186AB4263}"/>
              </a:ext>
            </a:extLst>
          </p:cNvPr>
          <p:cNvSpPr txBox="1"/>
          <p:nvPr/>
        </p:nvSpPr>
        <p:spPr>
          <a:xfrm>
            <a:off x="0" y="85189"/>
            <a:ext cx="12059920" cy="6217087"/>
          </a:xfrm>
          <a:prstGeom prst="rect">
            <a:avLst/>
          </a:prstGeom>
          <a:noFill/>
        </p:spPr>
        <p:txBody>
          <a:bodyPr wrap="square" rtlCol="0">
            <a:spAutoFit/>
          </a:bodyPr>
          <a:lstStyle/>
          <a:p>
            <a:endParaRPr lang="nl-NL" sz="2800" dirty="0"/>
          </a:p>
          <a:p>
            <a:r>
              <a:rPr lang="nl-NL" sz="2800" dirty="0"/>
              <a:t>Terugblik 2019-2021</a:t>
            </a:r>
            <a:endParaRPr lang="nl-NL" dirty="0"/>
          </a:p>
          <a:p>
            <a:endParaRPr lang="nl-NL" dirty="0"/>
          </a:p>
          <a:p>
            <a:r>
              <a:rPr lang="nl-NL" dirty="0"/>
              <a:t>Een beetje vroeg dit jaar door deze bijzondere tijd. Maar wij willen toch graag terugkijken op een succesvol jaar tot nu toe.</a:t>
            </a:r>
          </a:p>
          <a:p>
            <a:endParaRPr lang="nl-NL" dirty="0"/>
          </a:p>
          <a:p>
            <a:r>
              <a:rPr lang="nl-NL" dirty="0"/>
              <a:t>Aantal geplande </a:t>
            </a:r>
            <a:r>
              <a:rPr lang="nl-NL" u="sng" dirty="0"/>
              <a:t>bezoeken in Techniek OntdekRijk </a:t>
            </a:r>
            <a:r>
              <a:rPr lang="nl-NL" dirty="0"/>
              <a:t>in 2020-2021:  277 waarvan er 110 niet door zijn gegaan vanwege CORONA en waarbij we vanaf maart geen of nauwelijks meer nieuwe boekingen toegelaten hebben.</a:t>
            </a:r>
          </a:p>
          <a:p>
            <a:endParaRPr lang="nl-NL" dirty="0"/>
          </a:p>
          <a:p>
            <a:r>
              <a:rPr lang="nl-NL" u="sng" dirty="0"/>
              <a:t>Mijn OntdekRijk </a:t>
            </a:r>
            <a:r>
              <a:rPr lang="nl-NL" dirty="0"/>
              <a:t>(professionalisering): 3 geplande rondes van ieder 3 bijeenkomsten. Ronde 1 is succesvol afgerond. Ronde 2 is helaas na 2 bijeenkomsten stil gelegd. Ronde 3 is niet doorgegaan.</a:t>
            </a:r>
          </a:p>
          <a:p>
            <a:endParaRPr lang="nl-NL" dirty="0"/>
          </a:p>
          <a:p>
            <a:r>
              <a:rPr lang="nl-NL" u="sng" dirty="0"/>
              <a:t>Inspiratie-avonden</a:t>
            </a:r>
            <a:r>
              <a:rPr lang="nl-NL" dirty="0"/>
              <a:t>: 7 november en 3 maart. Onderwerpen: O&amp;O leren</a:t>
            </a:r>
          </a:p>
          <a:p>
            <a:r>
              <a:rPr lang="nl-NL" dirty="0"/>
              <a:t>                                                                                                          Taal en Techniek</a:t>
            </a:r>
          </a:p>
          <a:p>
            <a:r>
              <a:rPr lang="nl-NL" dirty="0"/>
              <a:t>                                   25 mei niet doorgegaan</a:t>
            </a:r>
          </a:p>
          <a:p>
            <a:endParaRPr lang="nl-NL" dirty="0"/>
          </a:p>
          <a:p>
            <a:r>
              <a:rPr lang="nl-NL" dirty="0"/>
              <a:t>Inspiratie  aan scholen: Op aantal scholen </a:t>
            </a:r>
            <a:r>
              <a:rPr lang="nl-NL" u="sng" dirty="0"/>
              <a:t>inspiratie workshops </a:t>
            </a:r>
            <a:r>
              <a:rPr lang="nl-NL" dirty="0"/>
              <a:t>verzorgd en meegedacht over hoe nu verder met W&amp;T op school, geïntegreerd in het aanbod.</a:t>
            </a:r>
          </a:p>
          <a:p>
            <a:endParaRPr lang="nl-NL" dirty="0"/>
          </a:p>
          <a:p>
            <a:r>
              <a:rPr lang="nl-NL" u="sng" dirty="0" err="1"/>
              <a:t>Ontdekmidddag</a:t>
            </a:r>
            <a:r>
              <a:rPr lang="nl-NL" dirty="0"/>
              <a:t> Campus 013: pilots in mei en juni konden niet doorgaan. Doorstart begin schooljaar 2020-2021</a:t>
            </a:r>
          </a:p>
          <a:p>
            <a:endParaRPr lang="nl-NL" dirty="0"/>
          </a:p>
          <a:p>
            <a:r>
              <a:rPr lang="nl-NL" u="sng" dirty="0"/>
              <a:t>Beroepenmarkt</a:t>
            </a:r>
            <a:r>
              <a:rPr lang="nl-NL" dirty="0"/>
              <a:t>: in de Dutch Technology Week op 12 juni (helaas afgelast, maar draaiboek ligt klaar!)</a:t>
            </a:r>
          </a:p>
        </p:txBody>
      </p:sp>
      <p:pic>
        <p:nvPicPr>
          <p:cNvPr id="4098" name="Picture 2" descr="Terugblik op mooie opdrachten van de afgelopen periode - SRS Doorn">
            <a:extLst>
              <a:ext uri="{FF2B5EF4-FFF2-40B4-BE49-F238E27FC236}">
                <a16:creationId xmlns:a16="http://schemas.microsoft.com/office/drawing/2014/main" id="{1BF08E5C-2AD4-4BA0-BC3E-CB1CC1EA73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07875" y="280739"/>
            <a:ext cx="2607929" cy="1087648"/>
          </a:xfrm>
          <a:prstGeom prst="rect">
            <a:avLst/>
          </a:prstGeom>
          <a:noFill/>
          <a:extLst>
            <a:ext uri="{909E8E84-426E-40DD-AFC4-6F175D3DCCD1}">
              <a14:hiddenFill xmlns:a14="http://schemas.microsoft.com/office/drawing/2010/main">
                <a:solidFill>
                  <a:srgbClr val="FFFFFF"/>
                </a:solidFill>
              </a14:hiddenFill>
            </a:ext>
          </a:extLst>
        </p:spPr>
      </p:pic>
      <p:sp>
        <p:nvSpPr>
          <p:cNvPr id="7" name="Pijl: links 6">
            <a:extLst>
              <a:ext uri="{FF2B5EF4-FFF2-40B4-BE49-F238E27FC236}">
                <a16:creationId xmlns:a16="http://schemas.microsoft.com/office/drawing/2014/main" id="{7C64635B-2C82-4E3E-BB05-C2B0EA67F91F}"/>
              </a:ext>
            </a:extLst>
          </p:cNvPr>
          <p:cNvSpPr/>
          <p:nvPr/>
        </p:nvSpPr>
        <p:spPr>
          <a:xfrm>
            <a:off x="7140539" y="569335"/>
            <a:ext cx="2455524" cy="448726"/>
          </a:xfrm>
          <a:prstGeom prst="leftArrow">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255971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29520" y="5019041"/>
            <a:ext cx="1930400" cy="1838960"/>
          </a:xfrm>
          <a:prstGeom prst="rect">
            <a:avLst/>
          </a:prstGeom>
          <a:noFill/>
          <a:ln>
            <a:noFill/>
          </a:ln>
        </p:spPr>
      </p:pic>
      <p:sp>
        <p:nvSpPr>
          <p:cNvPr id="3" name="Tekstvak 2">
            <a:extLst>
              <a:ext uri="{FF2B5EF4-FFF2-40B4-BE49-F238E27FC236}">
                <a16:creationId xmlns:a16="http://schemas.microsoft.com/office/drawing/2014/main" id="{6A9821BE-9F8D-4AAE-AC08-F2F611ECA213}"/>
              </a:ext>
            </a:extLst>
          </p:cNvPr>
          <p:cNvSpPr txBox="1"/>
          <p:nvPr/>
        </p:nvSpPr>
        <p:spPr>
          <a:xfrm>
            <a:off x="731520" y="1607419"/>
            <a:ext cx="11203806" cy="1754326"/>
          </a:xfrm>
          <a:prstGeom prst="rect">
            <a:avLst/>
          </a:prstGeom>
          <a:noFill/>
        </p:spPr>
        <p:txBody>
          <a:bodyPr wrap="square" rtlCol="0">
            <a:spAutoFit/>
          </a:bodyPr>
          <a:lstStyle/>
          <a:p>
            <a:r>
              <a:rPr lang="nl-NL" dirty="0"/>
              <a:t>De volgende mailadressen komen nogal eens terecht in de SPAM en met deze adressen wordt geen SPAM verstuurd!</a:t>
            </a:r>
          </a:p>
          <a:p>
            <a:r>
              <a:rPr lang="nl-NL" dirty="0"/>
              <a:t>Dit voorkom je door deze adressen toe te voegen aan je contacten:</a:t>
            </a:r>
          </a:p>
          <a:p>
            <a:endParaRPr lang="nl-NL" dirty="0"/>
          </a:p>
          <a:p>
            <a:r>
              <a:rPr lang="nl-NL" dirty="0">
                <a:hlinkClick r:id="rId3"/>
              </a:rPr>
              <a:t>info@techniekontdekrijk.nl</a:t>
            </a:r>
            <a:endParaRPr lang="nl-NL" dirty="0"/>
          </a:p>
          <a:p>
            <a:r>
              <a:rPr lang="nl-NL" dirty="0">
                <a:hlinkClick r:id="rId4"/>
              </a:rPr>
              <a:t>laudybrouwer@techniekontdekrijk.nl</a:t>
            </a:r>
            <a:endParaRPr lang="nl-NL" dirty="0"/>
          </a:p>
          <a:p>
            <a:r>
              <a:rPr lang="nl-NL" dirty="0">
                <a:hlinkClick r:id="rId5"/>
              </a:rPr>
              <a:t>anneliesvanhelvoort@techniekontdekrijk.nl</a:t>
            </a:r>
            <a:r>
              <a:rPr lang="nl-NL" dirty="0"/>
              <a:t> </a:t>
            </a:r>
          </a:p>
        </p:txBody>
      </p:sp>
      <p:pic>
        <p:nvPicPr>
          <p:cNvPr id="8198" name="Picture 6" descr="Hoe houd ik spam uit mijn mailbox?">
            <a:extLst>
              <a:ext uri="{FF2B5EF4-FFF2-40B4-BE49-F238E27FC236}">
                <a16:creationId xmlns:a16="http://schemas.microsoft.com/office/drawing/2014/main" id="{6A4C7FB1-17C8-47C1-BD3E-09B717238F8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95691" y="2268515"/>
            <a:ext cx="2933829" cy="2891155"/>
          </a:xfrm>
          <a:prstGeom prst="rect">
            <a:avLst/>
          </a:prstGeom>
          <a:noFill/>
          <a:extLst>
            <a:ext uri="{909E8E84-426E-40DD-AFC4-6F175D3DCCD1}">
              <a14:hiddenFill xmlns:a14="http://schemas.microsoft.com/office/drawing/2010/main">
                <a:solidFill>
                  <a:srgbClr val="FFFFFF"/>
                </a:solidFill>
              </a14:hiddenFill>
            </a:ext>
          </a:extLst>
        </p:spPr>
      </p:pic>
      <p:sp>
        <p:nvSpPr>
          <p:cNvPr id="5" name="Rechthoek 4">
            <a:extLst>
              <a:ext uri="{FF2B5EF4-FFF2-40B4-BE49-F238E27FC236}">
                <a16:creationId xmlns:a16="http://schemas.microsoft.com/office/drawing/2014/main" id="{BCF9904C-BA99-4A7C-B7C5-84E3D3EE2F14}"/>
              </a:ext>
            </a:extLst>
          </p:cNvPr>
          <p:cNvSpPr/>
          <p:nvPr/>
        </p:nvSpPr>
        <p:spPr>
          <a:xfrm>
            <a:off x="8296833" y="6037432"/>
            <a:ext cx="1544718" cy="646331"/>
          </a:xfrm>
          <a:prstGeom prst="rect">
            <a:avLst/>
          </a:prstGeom>
          <a:ln w="38100">
            <a:solidFill>
              <a:srgbClr val="00B0F0"/>
            </a:solidFill>
          </a:ln>
        </p:spPr>
        <p:txBody>
          <a:bodyPr wrap="none">
            <a:spAutoFit/>
          </a:bodyPr>
          <a:lstStyle/>
          <a:p>
            <a:r>
              <a:rPr lang="nl-NL" dirty="0"/>
              <a:t>W(ee) &amp; T(jes)</a:t>
            </a:r>
          </a:p>
          <a:p>
            <a:r>
              <a:rPr lang="nl-NL" dirty="0" err="1"/>
              <a:t>Nr</a:t>
            </a:r>
            <a:r>
              <a:rPr lang="nl-NL" dirty="0"/>
              <a:t> 3 Mei 2020</a:t>
            </a:r>
          </a:p>
        </p:txBody>
      </p:sp>
    </p:spTree>
    <p:extLst>
      <p:ext uri="{BB962C8B-B14F-4D97-AF65-F5344CB8AC3E}">
        <p14:creationId xmlns:p14="http://schemas.microsoft.com/office/powerpoint/2010/main" val="2591353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63224" y="5429249"/>
            <a:ext cx="1496695" cy="1428751"/>
          </a:xfrm>
          <a:prstGeom prst="rect">
            <a:avLst/>
          </a:prstGeom>
          <a:noFill/>
          <a:ln>
            <a:noFill/>
          </a:ln>
        </p:spPr>
      </p:pic>
      <p:sp>
        <p:nvSpPr>
          <p:cNvPr id="2" name="Tekstvak 1">
            <a:extLst>
              <a:ext uri="{FF2B5EF4-FFF2-40B4-BE49-F238E27FC236}">
                <a16:creationId xmlns:a16="http://schemas.microsoft.com/office/drawing/2014/main" id="{831462D3-6FC0-406B-8D76-3E932DC6DAAF}"/>
              </a:ext>
            </a:extLst>
          </p:cNvPr>
          <p:cNvSpPr txBox="1"/>
          <p:nvPr/>
        </p:nvSpPr>
        <p:spPr>
          <a:xfrm>
            <a:off x="688975" y="1712684"/>
            <a:ext cx="5686425" cy="4708981"/>
          </a:xfrm>
          <a:prstGeom prst="rect">
            <a:avLst/>
          </a:prstGeom>
          <a:noFill/>
        </p:spPr>
        <p:txBody>
          <a:bodyPr wrap="square" rtlCol="0">
            <a:spAutoFit/>
          </a:bodyPr>
          <a:lstStyle/>
          <a:p>
            <a:r>
              <a:rPr lang="nl-NL" sz="4800" b="1" dirty="0">
                <a:solidFill>
                  <a:srgbClr val="FFFF00"/>
                </a:solidFill>
              </a:rPr>
              <a:t>Vragen staat vrij</a:t>
            </a:r>
          </a:p>
          <a:p>
            <a:endParaRPr lang="nl-NL" dirty="0">
              <a:solidFill>
                <a:srgbClr val="FFFF00"/>
              </a:solidFill>
            </a:endParaRPr>
          </a:p>
          <a:p>
            <a:endParaRPr lang="nl-NL" dirty="0"/>
          </a:p>
          <a:p>
            <a:endParaRPr lang="nl-NL" dirty="0"/>
          </a:p>
          <a:p>
            <a:endParaRPr lang="nl-NL" dirty="0"/>
          </a:p>
          <a:p>
            <a:endParaRPr lang="nl-NL" dirty="0"/>
          </a:p>
          <a:p>
            <a:r>
              <a:rPr lang="nl-NL" dirty="0">
                <a:hlinkClick r:id="rId3"/>
              </a:rPr>
              <a:t>www.techniekontdekrijk.nl</a:t>
            </a:r>
            <a:endParaRPr lang="nl-NL" dirty="0"/>
          </a:p>
          <a:p>
            <a:r>
              <a:rPr lang="nl-NL" dirty="0">
                <a:hlinkClick r:id="rId4"/>
              </a:rPr>
              <a:t>https://www.facebook.com/TechniekOntdekRijk/</a:t>
            </a:r>
            <a:endParaRPr lang="nl-NL" dirty="0"/>
          </a:p>
          <a:p>
            <a:endParaRPr lang="nl-NL" dirty="0"/>
          </a:p>
          <a:p>
            <a:r>
              <a:rPr lang="nl-NL" dirty="0">
                <a:hlinkClick r:id="rId5"/>
              </a:rPr>
              <a:t>info@techniekontdekrijk.nl</a:t>
            </a:r>
            <a:endParaRPr lang="nl-NL" dirty="0"/>
          </a:p>
          <a:p>
            <a:r>
              <a:rPr lang="nl-NL" dirty="0">
                <a:hlinkClick r:id="rId6"/>
              </a:rPr>
              <a:t>anneliesvanhelvoort@techniekontdekrijk.nl</a:t>
            </a:r>
            <a:endParaRPr lang="nl-NL" dirty="0"/>
          </a:p>
          <a:p>
            <a:r>
              <a:rPr lang="nl-NL" dirty="0">
                <a:hlinkClick r:id="rId7"/>
              </a:rPr>
              <a:t>laudybrouwer@techniekontdekrijk.nl</a:t>
            </a:r>
            <a:endParaRPr lang="nl-NL" dirty="0"/>
          </a:p>
          <a:p>
            <a:endParaRPr lang="nl-NL" dirty="0"/>
          </a:p>
          <a:p>
            <a:endParaRPr lang="nl-NL" dirty="0"/>
          </a:p>
          <a:p>
            <a:r>
              <a:rPr lang="nl-NL" dirty="0"/>
              <a:t>Tel: 06-303066526   (Annelies)</a:t>
            </a:r>
          </a:p>
        </p:txBody>
      </p:sp>
      <p:sp>
        <p:nvSpPr>
          <p:cNvPr id="5" name="Tekstvak 4">
            <a:extLst>
              <a:ext uri="{FF2B5EF4-FFF2-40B4-BE49-F238E27FC236}">
                <a16:creationId xmlns:a16="http://schemas.microsoft.com/office/drawing/2014/main" id="{F148A94C-0438-4BD0-B054-9302CD1CC1D7}"/>
              </a:ext>
            </a:extLst>
          </p:cNvPr>
          <p:cNvSpPr txBox="1"/>
          <p:nvPr/>
        </p:nvSpPr>
        <p:spPr>
          <a:xfrm>
            <a:off x="6439534" y="1573301"/>
            <a:ext cx="5686425" cy="2031325"/>
          </a:xfrm>
          <a:prstGeom prst="rect">
            <a:avLst/>
          </a:prstGeom>
          <a:noFill/>
        </p:spPr>
        <p:txBody>
          <a:bodyPr wrap="square" rtlCol="0">
            <a:spAutoFit/>
          </a:bodyPr>
          <a:lstStyle/>
          <a:p>
            <a:r>
              <a:rPr lang="nl-NL" dirty="0"/>
              <a:t>Meedenken</a:t>
            </a:r>
          </a:p>
          <a:p>
            <a:r>
              <a:rPr lang="nl-NL" dirty="0"/>
              <a:t>Invulling thema’s</a:t>
            </a:r>
          </a:p>
          <a:p>
            <a:r>
              <a:rPr lang="nl-NL" dirty="0"/>
              <a:t>Sparren</a:t>
            </a:r>
          </a:p>
          <a:p>
            <a:r>
              <a:rPr lang="nl-NL" dirty="0"/>
              <a:t>Ideeën </a:t>
            </a:r>
          </a:p>
          <a:p>
            <a:r>
              <a:rPr lang="nl-NL" dirty="0"/>
              <a:t>Inspiratie</a:t>
            </a:r>
          </a:p>
          <a:p>
            <a:r>
              <a:rPr lang="nl-NL" dirty="0"/>
              <a:t>Gratis workshops voor collega’s bij ons of bij jou op school</a:t>
            </a:r>
          </a:p>
          <a:p>
            <a:r>
              <a:rPr lang="nl-NL" dirty="0"/>
              <a:t>………………………………..</a:t>
            </a:r>
          </a:p>
        </p:txBody>
      </p:sp>
      <p:sp>
        <p:nvSpPr>
          <p:cNvPr id="8" name="Ovaal 7">
            <a:extLst>
              <a:ext uri="{FF2B5EF4-FFF2-40B4-BE49-F238E27FC236}">
                <a16:creationId xmlns:a16="http://schemas.microsoft.com/office/drawing/2014/main" id="{7609931D-DD8B-4170-8F5C-A2A946BA0256}"/>
              </a:ext>
            </a:extLst>
          </p:cNvPr>
          <p:cNvSpPr/>
          <p:nvPr/>
        </p:nvSpPr>
        <p:spPr>
          <a:xfrm>
            <a:off x="5924550" y="842481"/>
            <a:ext cx="6267450" cy="3431568"/>
          </a:xfrm>
          <a:prstGeom prst="ellipse">
            <a:avLst/>
          </a:prstGeom>
          <a:noFill/>
          <a:ln w="349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Pijl: rechts 6">
            <a:extLst>
              <a:ext uri="{FF2B5EF4-FFF2-40B4-BE49-F238E27FC236}">
                <a16:creationId xmlns:a16="http://schemas.microsoft.com/office/drawing/2014/main" id="{6F8BB38F-2CCB-4B17-A428-EB0748152594}"/>
              </a:ext>
            </a:extLst>
          </p:cNvPr>
          <p:cNvSpPr/>
          <p:nvPr/>
        </p:nvSpPr>
        <p:spPr>
          <a:xfrm>
            <a:off x="4933633" y="2050782"/>
            <a:ext cx="925830" cy="2844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a:extLst>
              <a:ext uri="{FF2B5EF4-FFF2-40B4-BE49-F238E27FC236}">
                <a16:creationId xmlns:a16="http://schemas.microsoft.com/office/drawing/2014/main" id="{C790DC6D-26F4-4548-BA98-6B0005EF58AA}"/>
              </a:ext>
            </a:extLst>
          </p:cNvPr>
          <p:cNvSpPr/>
          <p:nvPr/>
        </p:nvSpPr>
        <p:spPr>
          <a:xfrm>
            <a:off x="8800266" y="6027158"/>
            <a:ext cx="1544718" cy="646331"/>
          </a:xfrm>
          <a:prstGeom prst="rect">
            <a:avLst/>
          </a:prstGeom>
          <a:ln w="38100">
            <a:solidFill>
              <a:srgbClr val="00B0F0"/>
            </a:solidFill>
          </a:ln>
        </p:spPr>
        <p:txBody>
          <a:bodyPr wrap="none">
            <a:spAutoFit/>
          </a:bodyPr>
          <a:lstStyle/>
          <a:p>
            <a:r>
              <a:rPr lang="nl-NL" dirty="0"/>
              <a:t>W(ee) &amp; T(jes)</a:t>
            </a:r>
          </a:p>
          <a:p>
            <a:r>
              <a:rPr lang="nl-NL" dirty="0" err="1"/>
              <a:t>Nr</a:t>
            </a:r>
            <a:r>
              <a:rPr lang="nl-NL" dirty="0"/>
              <a:t> 3 Mei 2020</a:t>
            </a:r>
          </a:p>
        </p:txBody>
      </p:sp>
      <p:sp>
        <p:nvSpPr>
          <p:cNvPr id="10" name="Pijl: rechts 9">
            <a:extLst>
              <a:ext uri="{FF2B5EF4-FFF2-40B4-BE49-F238E27FC236}">
                <a16:creationId xmlns:a16="http://schemas.microsoft.com/office/drawing/2014/main" id="{35147C62-EF0D-4DC2-9015-B41925D5D6BE}"/>
              </a:ext>
            </a:extLst>
          </p:cNvPr>
          <p:cNvSpPr/>
          <p:nvPr/>
        </p:nvSpPr>
        <p:spPr>
          <a:xfrm rot="1857547">
            <a:off x="5413564" y="4601325"/>
            <a:ext cx="1290207" cy="139337"/>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Tekstvak 2">
            <a:extLst>
              <a:ext uri="{FF2B5EF4-FFF2-40B4-BE49-F238E27FC236}">
                <a16:creationId xmlns:a16="http://schemas.microsoft.com/office/drawing/2014/main" id="{A436848F-34FD-444A-A697-9B969EDBB0B8}"/>
              </a:ext>
            </a:extLst>
          </p:cNvPr>
          <p:cNvSpPr txBox="1"/>
          <p:nvPr/>
        </p:nvSpPr>
        <p:spPr>
          <a:xfrm>
            <a:off x="6647706" y="5100033"/>
            <a:ext cx="1664413" cy="369332"/>
          </a:xfrm>
          <a:prstGeom prst="rect">
            <a:avLst/>
          </a:prstGeom>
          <a:noFill/>
        </p:spPr>
        <p:txBody>
          <a:bodyPr wrap="square" rtlCol="0">
            <a:spAutoFit/>
          </a:bodyPr>
          <a:lstStyle/>
          <a:p>
            <a:r>
              <a:rPr lang="nl-NL" dirty="0"/>
              <a:t>VOLGEN!!!!</a:t>
            </a:r>
          </a:p>
        </p:txBody>
      </p:sp>
      <p:sp>
        <p:nvSpPr>
          <p:cNvPr id="11" name="Ovaal 10">
            <a:extLst>
              <a:ext uri="{FF2B5EF4-FFF2-40B4-BE49-F238E27FC236}">
                <a16:creationId xmlns:a16="http://schemas.microsoft.com/office/drawing/2014/main" id="{769AED84-C3FA-475D-A98D-CE0F9F77BBE0}"/>
              </a:ext>
            </a:extLst>
          </p:cNvPr>
          <p:cNvSpPr/>
          <p:nvPr/>
        </p:nvSpPr>
        <p:spPr>
          <a:xfrm rot="10800000">
            <a:off x="6326662" y="4963114"/>
            <a:ext cx="2142650" cy="643169"/>
          </a:xfrm>
          <a:prstGeom prst="ellipse">
            <a:avLst/>
          </a:prstGeom>
          <a:noFill/>
          <a:ln w="349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588206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29520" y="5019041"/>
            <a:ext cx="1930400" cy="1838960"/>
          </a:xfrm>
          <a:prstGeom prst="rect">
            <a:avLst/>
          </a:prstGeom>
          <a:noFill/>
          <a:ln>
            <a:noFill/>
          </a:ln>
        </p:spPr>
      </p:pic>
      <p:sp>
        <p:nvSpPr>
          <p:cNvPr id="5" name="Ovaal 4">
            <a:extLst>
              <a:ext uri="{FF2B5EF4-FFF2-40B4-BE49-F238E27FC236}">
                <a16:creationId xmlns:a16="http://schemas.microsoft.com/office/drawing/2014/main" id="{3497E3D5-EC86-410B-B3A1-393A6B248B03}"/>
              </a:ext>
            </a:extLst>
          </p:cNvPr>
          <p:cNvSpPr/>
          <p:nvPr/>
        </p:nvSpPr>
        <p:spPr>
          <a:xfrm>
            <a:off x="132080" y="342114"/>
            <a:ext cx="9724301" cy="6515886"/>
          </a:xfrm>
          <a:prstGeom prst="ellipse">
            <a:avLst/>
          </a:prstGeom>
          <a:noFill/>
          <a:ln w="349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ekstvak 1">
            <a:extLst>
              <a:ext uri="{FF2B5EF4-FFF2-40B4-BE49-F238E27FC236}">
                <a16:creationId xmlns:a16="http://schemas.microsoft.com/office/drawing/2014/main" id="{F8981CB3-CF66-43B1-836B-1B68A0005981}"/>
              </a:ext>
            </a:extLst>
          </p:cNvPr>
          <p:cNvSpPr txBox="1"/>
          <p:nvPr/>
        </p:nvSpPr>
        <p:spPr>
          <a:xfrm>
            <a:off x="1856852" y="953178"/>
            <a:ext cx="7073673" cy="5293757"/>
          </a:xfrm>
          <a:prstGeom prst="rect">
            <a:avLst/>
          </a:prstGeom>
          <a:noFill/>
        </p:spPr>
        <p:txBody>
          <a:bodyPr wrap="square" rtlCol="0">
            <a:spAutoFit/>
          </a:bodyPr>
          <a:lstStyle/>
          <a:p>
            <a:r>
              <a:rPr lang="nl-NL" sz="3200" b="1" dirty="0">
                <a:solidFill>
                  <a:srgbClr val="FFFF00"/>
                </a:solidFill>
              </a:rPr>
              <a:t>TO DO:</a:t>
            </a:r>
          </a:p>
          <a:p>
            <a:endParaRPr lang="nl-NL" dirty="0"/>
          </a:p>
          <a:p>
            <a:pPr marL="285750" indent="-285750">
              <a:buFont typeface="Arial" panose="020B0604020202020204" pitchFamily="34" charset="0"/>
              <a:buChar char="•"/>
            </a:pPr>
            <a:r>
              <a:rPr lang="nl-NL" dirty="0"/>
              <a:t>Blijf gezond</a:t>
            </a:r>
          </a:p>
          <a:p>
            <a:pPr marL="285750" indent="-285750">
              <a:buFont typeface="Arial" panose="020B0604020202020204" pitchFamily="34" charset="0"/>
              <a:buChar char="•"/>
            </a:pPr>
            <a:r>
              <a:rPr lang="nl-NL" dirty="0"/>
              <a:t>Heb het gezellig in kleine groepjes</a:t>
            </a:r>
          </a:p>
          <a:p>
            <a:pPr marL="285750" indent="-285750">
              <a:buFont typeface="Arial" panose="020B0604020202020204" pitchFamily="34" charset="0"/>
              <a:buChar char="•"/>
            </a:pPr>
            <a:r>
              <a:rPr lang="nl-NL" dirty="0"/>
              <a:t>Geniet van de nieuwsgierigheid van kinderen</a:t>
            </a:r>
          </a:p>
          <a:p>
            <a:pPr marL="285750" indent="-285750">
              <a:buFont typeface="Arial" panose="020B0604020202020204" pitchFamily="34" charset="0"/>
              <a:buChar char="•"/>
            </a:pPr>
            <a:r>
              <a:rPr lang="nl-NL" dirty="0"/>
              <a:t>Kijk vooruit en neem de ervaringen en ontwikkelingen van het nu mee</a:t>
            </a:r>
          </a:p>
          <a:p>
            <a:pPr marL="285750" indent="-285750">
              <a:buFont typeface="Arial" panose="020B0604020202020204" pitchFamily="34" charset="0"/>
              <a:buChar char="•"/>
            </a:pPr>
            <a:r>
              <a:rPr lang="nl-NL" dirty="0"/>
              <a:t>Plan je bezoek aan Techniek OntdekRijk voor 2020-2021</a:t>
            </a:r>
          </a:p>
          <a:p>
            <a:pPr marL="285750" indent="-285750">
              <a:buFont typeface="Arial" panose="020B0604020202020204" pitchFamily="34" charset="0"/>
              <a:buChar char="•"/>
            </a:pPr>
            <a:r>
              <a:rPr lang="nl-NL" dirty="0"/>
              <a:t>Zet data inspiratie-avonden in je agenda</a:t>
            </a:r>
          </a:p>
          <a:p>
            <a:pPr marL="285750" indent="-285750">
              <a:buFont typeface="Arial" panose="020B0604020202020204" pitchFamily="34" charset="0"/>
              <a:buChar char="•"/>
            </a:pPr>
            <a:r>
              <a:rPr lang="nl-NL" dirty="0"/>
              <a:t>Volg samen met je collega’s het professionaliseringstraject Mijn OntdekRijk</a:t>
            </a:r>
          </a:p>
          <a:p>
            <a:pPr marL="285750" indent="-285750">
              <a:buFont typeface="Arial" panose="020B0604020202020204" pitchFamily="34" charset="0"/>
              <a:buChar char="•"/>
            </a:pPr>
            <a:r>
              <a:rPr lang="nl-NL" dirty="0"/>
              <a:t>Volg ons op facebook </a:t>
            </a:r>
            <a:r>
              <a:rPr lang="nl-NL" dirty="0">
                <a:hlinkClick r:id="rId3"/>
              </a:rPr>
              <a:t>https://www.facebook.com/TechniekOntdekRijk/</a:t>
            </a:r>
            <a:r>
              <a:rPr lang="nl-NL" dirty="0"/>
              <a:t> Like en volg deze pagina</a:t>
            </a:r>
          </a:p>
          <a:p>
            <a:pPr marL="285750" indent="-285750">
              <a:buFont typeface="Arial" panose="020B0604020202020204" pitchFamily="34" charset="0"/>
              <a:buChar char="•"/>
            </a:pPr>
            <a:r>
              <a:rPr lang="nl-NL" dirty="0"/>
              <a:t>Sluit dit bijzondere schooljaar goed af</a:t>
            </a:r>
          </a:p>
          <a:p>
            <a:pPr marL="285750" indent="-285750">
              <a:buFont typeface="Arial" panose="020B0604020202020204" pitchFamily="34" charset="0"/>
              <a:buChar char="•"/>
            </a:pPr>
            <a:r>
              <a:rPr lang="nl-NL" dirty="0"/>
              <a:t>Bel of mail ons met je vragen als het gaat om W&amp;T, inspiratie, ideeën, sparren….kortom voor alles waarvan je denkt daar kunnen Laudy en/of Annelies vast iets mee</a:t>
            </a:r>
          </a:p>
          <a:p>
            <a:pPr marL="285750" indent="-285750">
              <a:buFont typeface="Arial" panose="020B0604020202020204" pitchFamily="34" charset="0"/>
              <a:buChar char="•"/>
            </a:pPr>
            <a:r>
              <a:rPr lang="nl-NL" dirty="0"/>
              <a:t>Dus, ondanks dat Techniek OntdekRijk dicht is, organiseer zelf de uitdaging voor jouw groep, met of zonder onze hulp</a:t>
            </a:r>
          </a:p>
        </p:txBody>
      </p:sp>
      <p:sp>
        <p:nvSpPr>
          <p:cNvPr id="7" name="Ovaal 6">
            <a:extLst>
              <a:ext uri="{FF2B5EF4-FFF2-40B4-BE49-F238E27FC236}">
                <a16:creationId xmlns:a16="http://schemas.microsoft.com/office/drawing/2014/main" id="{0853B0D8-EA95-4564-9A97-FCBAFFE56D76}"/>
              </a:ext>
            </a:extLst>
          </p:cNvPr>
          <p:cNvSpPr/>
          <p:nvPr/>
        </p:nvSpPr>
        <p:spPr>
          <a:xfrm>
            <a:off x="8498828" y="2443132"/>
            <a:ext cx="3742107" cy="1964844"/>
          </a:xfrm>
          <a:prstGeom prst="ellipse">
            <a:avLst/>
          </a:prstGeom>
          <a:noFill/>
          <a:ln w="349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ekstvak 5">
            <a:extLst>
              <a:ext uri="{FF2B5EF4-FFF2-40B4-BE49-F238E27FC236}">
                <a16:creationId xmlns:a16="http://schemas.microsoft.com/office/drawing/2014/main" id="{BB0CC14E-A28E-43F9-A68F-61F5BDCA1318}"/>
              </a:ext>
            </a:extLst>
          </p:cNvPr>
          <p:cNvSpPr txBox="1"/>
          <p:nvPr/>
        </p:nvSpPr>
        <p:spPr>
          <a:xfrm>
            <a:off x="8744763" y="2868543"/>
            <a:ext cx="4130040" cy="1200329"/>
          </a:xfrm>
          <a:prstGeom prst="rect">
            <a:avLst/>
          </a:prstGeom>
          <a:noFill/>
        </p:spPr>
        <p:txBody>
          <a:bodyPr wrap="square" rtlCol="0">
            <a:spAutoFit/>
          </a:bodyPr>
          <a:lstStyle/>
          <a:p>
            <a:r>
              <a:rPr lang="nl-NL" sz="3600" dirty="0"/>
              <a:t>Tot de volgende W(</a:t>
            </a:r>
            <a:r>
              <a:rPr lang="nl-NL" sz="3600" dirty="0" err="1"/>
              <a:t>ee</a:t>
            </a:r>
            <a:r>
              <a:rPr lang="nl-NL" sz="3600" dirty="0"/>
              <a:t>)T(</a:t>
            </a:r>
            <a:r>
              <a:rPr lang="nl-NL" sz="3600" dirty="0" err="1"/>
              <a:t>jes</a:t>
            </a:r>
            <a:r>
              <a:rPr lang="nl-NL" sz="3600" dirty="0"/>
              <a:t>)!!</a:t>
            </a:r>
          </a:p>
        </p:txBody>
      </p:sp>
      <p:sp>
        <p:nvSpPr>
          <p:cNvPr id="8" name="Rechthoek 7">
            <a:extLst>
              <a:ext uri="{FF2B5EF4-FFF2-40B4-BE49-F238E27FC236}">
                <a16:creationId xmlns:a16="http://schemas.microsoft.com/office/drawing/2014/main" id="{6C292365-CA56-4B95-822A-67BBD5F79878}"/>
              </a:ext>
            </a:extLst>
          </p:cNvPr>
          <p:cNvSpPr/>
          <p:nvPr/>
        </p:nvSpPr>
        <p:spPr>
          <a:xfrm>
            <a:off x="8622445" y="6055431"/>
            <a:ext cx="1544718" cy="646331"/>
          </a:xfrm>
          <a:prstGeom prst="rect">
            <a:avLst/>
          </a:prstGeom>
          <a:ln w="38100">
            <a:solidFill>
              <a:srgbClr val="00B0F0"/>
            </a:solidFill>
          </a:ln>
        </p:spPr>
        <p:txBody>
          <a:bodyPr wrap="none">
            <a:spAutoFit/>
          </a:bodyPr>
          <a:lstStyle/>
          <a:p>
            <a:r>
              <a:rPr lang="nl-NL" dirty="0"/>
              <a:t>W(ee) &amp; T(jes)</a:t>
            </a:r>
          </a:p>
          <a:p>
            <a:r>
              <a:rPr lang="nl-NL" dirty="0" err="1"/>
              <a:t>Nr</a:t>
            </a:r>
            <a:r>
              <a:rPr lang="nl-NL" dirty="0"/>
              <a:t> 3 Mei 2020</a:t>
            </a:r>
          </a:p>
        </p:txBody>
      </p:sp>
    </p:spTree>
    <p:extLst>
      <p:ext uri="{BB962C8B-B14F-4D97-AF65-F5344CB8AC3E}">
        <p14:creationId xmlns:p14="http://schemas.microsoft.com/office/powerpoint/2010/main" val="3888152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800266" y="6027158"/>
            <a:ext cx="1544718" cy="646331"/>
          </a:xfrm>
          <a:prstGeom prst="rect">
            <a:avLst/>
          </a:prstGeom>
          <a:ln w="38100">
            <a:solidFill>
              <a:srgbClr val="00B0F0"/>
            </a:solidFill>
          </a:ln>
        </p:spPr>
        <p:txBody>
          <a:bodyPr wrap="none">
            <a:spAutoFit/>
          </a:bodyPr>
          <a:lstStyle/>
          <a:p>
            <a:r>
              <a:rPr lang="nl-NL" dirty="0"/>
              <a:t>W(ee) &amp; T(jes)</a:t>
            </a:r>
          </a:p>
          <a:p>
            <a:r>
              <a:rPr lang="nl-NL" dirty="0" err="1"/>
              <a:t>Nr</a:t>
            </a:r>
            <a:r>
              <a:rPr lang="nl-NL" dirty="0"/>
              <a:t> 3 Mei 2020</a:t>
            </a:r>
          </a:p>
        </p:txBody>
      </p:sp>
      <p:sp>
        <p:nvSpPr>
          <p:cNvPr id="3" name="Tekstvak 2">
            <a:extLst>
              <a:ext uri="{FF2B5EF4-FFF2-40B4-BE49-F238E27FC236}">
                <a16:creationId xmlns:a16="http://schemas.microsoft.com/office/drawing/2014/main" id="{2687DDB6-2053-4A2A-A434-29EE5E32D84B}"/>
              </a:ext>
            </a:extLst>
          </p:cNvPr>
          <p:cNvSpPr txBox="1"/>
          <p:nvPr/>
        </p:nvSpPr>
        <p:spPr>
          <a:xfrm>
            <a:off x="733425" y="946164"/>
            <a:ext cx="7781925" cy="5970865"/>
          </a:xfrm>
          <a:prstGeom prst="rect">
            <a:avLst/>
          </a:prstGeom>
          <a:noFill/>
        </p:spPr>
        <p:txBody>
          <a:bodyPr wrap="square" rtlCol="0">
            <a:spAutoFit/>
          </a:bodyPr>
          <a:lstStyle/>
          <a:p>
            <a:r>
              <a:rPr lang="nl-NL" sz="4000" b="1" dirty="0"/>
              <a:t>W&amp;T en Corona</a:t>
            </a:r>
          </a:p>
          <a:p>
            <a:endParaRPr lang="nl-NL" dirty="0"/>
          </a:p>
          <a:p>
            <a:r>
              <a:rPr lang="nl-NL" dirty="0"/>
              <a:t>Een bijzondere combinatie, maar zonder W&amp;T geen ontwikkelingen in het bestrijden van dit vervelende virus.</a:t>
            </a:r>
          </a:p>
          <a:p>
            <a:r>
              <a:rPr lang="nl-NL" dirty="0"/>
              <a:t>Toont weer aan dat we heel veel mensen nodig hebben in de W&amp;T.</a:t>
            </a:r>
          </a:p>
          <a:p>
            <a:r>
              <a:rPr lang="nl-NL" dirty="0"/>
              <a:t>Om oa Nederland, de zorg (veel medische apparatuur nodig) en de scholen (met z’n allen online) overeind te houden, maar zeker ook in al die andere beroepen die nu ieder op hun eigen wijze hun bijdrage leveren.</a:t>
            </a:r>
          </a:p>
          <a:p>
            <a:r>
              <a:rPr lang="nl-NL" dirty="0"/>
              <a:t>Kunnen we überhaupt een beroep bedenken waar Techniek geen rol in speelt???</a:t>
            </a:r>
          </a:p>
          <a:p>
            <a:r>
              <a:rPr lang="nl-NL" dirty="0"/>
              <a:t>En dan hebben we het alleen nog maar over de beroepen van nu… wie weet wat er in 2029 voor beroepen zijn.</a:t>
            </a:r>
          </a:p>
          <a:p>
            <a:endParaRPr lang="nl-NL" dirty="0"/>
          </a:p>
          <a:p>
            <a:r>
              <a:rPr lang="nl-NL" dirty="0"/>
              <a:t>Onze conclusie: Ga aan de slag met W&amp;T in je onderwijs want het wordt steeds meer een onmisbaar item waarmee veel vaardigheden ontwikkeld worden. En terwijl jij bij jouw kinderen al die vaardigheden ontwikkelt ben je meteen bezig met rekenen, taal en al je andere activiteiten om je doelen te behalen. De combinatie maakt dat je tijd hebt, tijd creëert en uiteindelijk je tijd super efficiënt inzet.</a:t>
            </a:r>
          </a:p>
          <a:p>
            <a:endParaRPr lang="nl-NL" dirty="0"/>
          </a:p>
          <a:p>
            <a:endParaRPr lang="nl-NL" dirty="0"/>
          </a:p>
        </p:txBody>
      </p:sp>
      <p:pic>
        <p:nvPicPr>
          <p:cNvPr id="1026" name="Picture 2" descr="Corona wereldwijd – cijfers over het coronavirus in alle landen op ...">
            <a:extLst>
              <a:ext uri="{FF2B5EF4-FFF2-40B4-BE49-F238E27FC236}">
                <a16:creationId xmlns:a16="http://schemas.microsoft.com/office/drawing/2014/main" id="{66A4483F-DE28-4465-B9B2-17E8E5B5EA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8879" y="400050"/>
            <a:ext cx="3058771" cy="18240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464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800266" y="6027158"/>
            <a:ext cx="1544718" cy="646331"/>
          </a:xfrm>
          <a:prstGeom prst="rect">
            <a:avLst/>
          </a:prstGeom>
          <a:ln w="38100">
            <a:solidFill>
              <a:srgbClr val="00B0F0"/>
            </a:solidFill>
          </a:ln>
        </p:spPr>
        <p:txBody>
          <a:bodyPr wrap="none">
            <a:spAutoFit/>
          </a:bodyPr>
          <a:lstStyle/>
          <a:p>
            <a:r>
              <a:rPr lang="nl-NL" dirty="0"/>
              <a:t>W(ee) &amp; T(jes)</a:t>
            </a:r>
          </a:p>
          <a:p>
            <a:r>
              <a:rPr lang="nl-NL" dirty="0" err="1"/>
              <a:t>Nr</a:t>
            </a:r>
            <a:r>
              <a:rPr lang="nl-NL" dirty="0"/>
              <a:t> 3 Mei 2020</a:t>
            </a:r>
          </a:p>
        </p:txBody>
      </p:sp>
      <p:sp>
        <p:nvSpPr>
          <p:cNvPr id="3" name="Tekstvak 2">
            <a:extLst>
              <a:ext uri="{FF2B5EF4-FFF2-40B4-BE49-F238E27FC236}">
                <a16:creationId xmlns:a16="http://schemas.microsoft.com/office/drawing/2014/main" id="{010C9311-BAFF-409B-9644-259AB79744A7}"/>
              </a:ext>
            </a:extLst>
          </p:cNvPr>
          <p:cNvSpPr txBox="1"/>
          <p:nvPr/>
        </p:nvSpPr>
        <p:spPr>
          <a:xfrm>
            <a:off x="545387" y="679634"/>
            <a:ext cx="5845139" cy="6524863"/>
          </a:xfrm>
          <a:prstGeom prst="rect">
            <a:avLst/>
          </a:prstGeom>
          <a:noFill/>
        </p:spPr>
        <p:txBody>
          <a:bodyPr wrap="square" rtlCol="0">
            <a:spAutoFit/>
          </a:bodyPr>
          <a:lstStyle/>
          <a:p>
            <a:r>
              <a:rPr lang="nl-NL" sz="4000" dirty="0"/>
              <a:t>Techniek OntdekRijk</a:t>
            </a:r>
          </a:p>
          <a:p>
            <a:endParaRPr lang="nl-NL" dirty="0"/>
          </a:p>
          <a:p>
            <a:r>
              <a:rPr lang="nl-NL" dirty="0"/>
              <a:t>Techniek OntdekRijk is voor de rest van dit schooljaar gesloten voor groepen.</a:t>
            </a:r>
          </a:p>
          <a:p>
            <a:r>
              <a:rPr lang="nl-NL" dirty="0"/>
              <a:t>De scholen geven aan geen uitstapjes/excursies meer te organiseren tot einde schooljaar.</a:t>
            </a:r>
          </a:p>
          <a:p>
            <a:r>
              <a:rPr lang="nl-NL" dirty="0"/>
              <a:t>Wil je op het door jou geplande tijdstip in mei/juni toch een W&amp;T uitdaging, mail dan even, dan sturen we je uitdagingen toe die je zelf uit kunt voeren. Geef aan bij welk thema je aan wilt sluiten.</a:t>
            </a:r>
          </a:p>
          <a:p>
            <a:endParaRPr lang="nl-NL" dirty="0"/>
          </a:p>
          <a:p>
            <a:r>
              <a:rPr lang="nl-NL" dirty="0">
                <a:solidFill>
                  <a:srgbClr val="00B0F0"/>
                </a:solidFill>
              </a:rPr>
              <a:t>Uiteindelijk is dit het doel van Techniek OntdekRijk:</a:t>
            </a:r>
          </a:p>
          <a:p>
            <a:r>
              <a:rPr lang="nl-NL" dirty="0">
                <a:solidFill>
                  <a:srgbClr val="00B0F0"/>
                </a:solidFill>
              </a:rPr>
              <a:t>Leerkrachten PO doen het gewoon allemaal zelf. Zij hebben W&amp;T geïntegreerd in hun activiteiten en de uitdaging is meteen een reken-, taal of andere les. Hiermee bereik je meerdere doelen in een les….</a:t>
            </a:r>
          </a:p>
          <a:p>
            <a:r>
              <a:rPr lang="nl-NL" dirty="0">
                <a:solidFill>
                  <a:srgbClr val="00B0F0"/>
                </a:solidFill>
              </a:rPr>
              <a:t>Dus….het goede van deze Corona-periode: zelf de uitdaging aangaan en  de kinderen verrassen met een uitdaging!</a:t>
            </a:r>
          </a:p>
          <a:p>
            <a:endParaRPr lang="nl-NL" dirty="0"/>
          </a:p>
          <a:p>
            <a:endParaRPr lang="nl-NL" dirty="0"/>
          </a:p>
          <a:p>
            <a:endParaRPr lang="nl-NL" dirty="0"/>
          </a:p>
          <a:p>
            <a:endParaRPr lang="nl-NL" dirty="0"/>
          </a:p>
        </p:txBody>
      </p:sp>
      <p:pic>
        <p:nvPicPr>
          <p:cNvPr id="8" name="Afbeelding 7">
            <a:extLst>
              <a:ext uri="{FF2B5EF4-FFF2-40B4-BE49-F238E27FC236}">
                <a16:creationId xmlns:a16="http://schemas.microsoft.com/office/drawing/2014/main" id="{05A3D809-CE81-4146-97FA-6ED8A9822775}"/>
              </a:ext>
            </a:extLst>
          </p:cNvPr>
          <p:cNvPicPr/>
          <p:nvPr/>
        </p:nvPicPr>
        <p:blipFill rotWithShape="1">
          <a:blip r:embed="rId3"/>
          <a:srcRect l="14373" t="32885" r="72625" b="34000"/>
          <a:stretch/>
        </p:blipFill>
        <p:spPr bwMode="auto">
          <a:xfrm>
            <a:off x="8639175" y="2214078"/>
            <a:ext cx="1984058" cy="3462387"/>
          </a:xfrm>
          <a:prstGeom prst="rect">
            <a:avLst/>
          </a:prstGeom>
          <a:ln>
            <a:noFill/>
          </a:ln>
          <a:extLst>
            <a:ext uri="{53640926-AAD7-44D8-BBD7-CCE9431645EC}">
              <a14:shadowObscured xmlns:a14="http://schemas.microsoft.com/office/drawing/2010/main"/>
            </a:ext>
          </a:extLst>
        </p:spPr>
      </p:pic>
      <p:sp>
        <p:nvSpPr>
          <p:cNvPr id="10" name="Ovaal 9">
            <a:extLst>
              <a:ext uri="{FF2B5EF4-FFF2-40B4-BE49-F238E27FC236}">
                <a16:creationId xmlns:a16="http://schemas.microsoft.com/office/drawing/2014/main" id="{2042B842-EEA2-469D-BAC3-C1B86AE6FE82}"/>
              </a:ext>
            </a:extLst>
          </p:cNvPr>
          <p:cNvSpPr/>
          <p:nvPr/>
        </p:nvSpPr>
        <p:spPr>
          <a:xfrm rot="16200000">
            <a:off x="8227504" y="3066605"/>
            <a:ext cx="2807400" cy="1729213"/>
          </a:xfrm>
          <a:prstGeom prst="ellipse">
            <a:avLst/>
          </a:prstGeom>
          <a:noFill/>
          <a:ln w="508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cxnSp>
        <p:nvCxnSpPr>
          <p:cNvPr id="11" name="Rechte verbindingslijn 10">
            <a:extLst>
              <a:ext uri="{FF2B5EF4-FFF2-40B4-BE49-F238E27FC236}">
                <a16:creationId xmlns:a16="http://schemas.microsoft.com/office/drawing/2014/main" id="{034BD6F9-D614-4A8F-9D6A-55A3374900AC}"/>
              </a:ext>
            </a:extLst>
          </p:cNvPr>
          <p:cNvCxnSpPr>
            <a:cxnSpLocks/>
          </p:cNvCxnSpPr>
          <p:nvPr/>
        </p:nvCxnSpPr>
        <p:spPr>
          <a:xfrm>
            <a:off x="8994206" y="2666190"/>
            <a:ext cx="1273996" cy="263520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a:extLst>
              <a:ext uri="{FF2B5EF4-FFF2-40B4-BE49-F238E27FC236}">
                <a16:creationId xmlns:a16="http://schemas.microsoft.com/office/drawing/2014/main" id="{3331466D-E41B-4B0C-BE4C-7C2E6492F7FF}"/>
              </a:ext>
            </a:extLst>
          </p:cNvPr>
          <p:cNvCxnSpPr>
            <a:cxnSpLocks/>
          </p:cNvCxnSpPr>
          <p:nvPr/>
        </p:nvCxnSpPr>
        <p:spPr>
          <a:xfrm flipH="1">
            <a:off x="8783360" y="2690666"/>
            <a:ext cx="1585373" cy="248109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21" name="Afbeelding 20" descr="Afbeelding met teken&#10;&#10;Automatisch gegenereerde beschrijving">
            <a:extLst>
              <a:ext uri="{FF2B5EF4-FFF2-40B4-BE49-F238E27FC236}">
                <a16:creationId xmlns:a16="http://schemas.microsoft.com/office/drawing/2014/main" id="{C6263253-7423-439D-BD39-6409090ED9B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39175" y="49123"/>
            <a:ext cx="3443113" cy="1952448"/>
          </a:xfrm>
          <a:prstGeom prst="rect">
            <a:avLst/>
          </a:prstGeom>
        </p:spPr>
      </p:pic>
    </p:spTree>
    <p:extLst>
      <p:ext uri="{BB962C8B-B14F-4D97-AF65-F5344CB8AC3E}">
        <p14:creationId xmlns:p14="http://schemas.microsoft.com/office/powerpoint/2010/main" val="92272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800266" y="6027158"/>
            <a:ext cx="1544718" cy="646331"/>
          </a:xfrm>
          <a:prstGeom prst="rect">
            <a:avLst/>
          </a:prstGeom>
          <a:ln w="38100">
            <a:solidFill>
              <a:srgbClr val="00B0F0"/>
            </a:solidFill>
          </a:ln>
        </p:spPr>
        <p:txBody>
          <a:bodyPr wrap="none">
            <a:spAutoFit/>
          </a:bodyPr>
          <a:lstStyle/>
          <a:p>
            <a:r>
              <a:rPr lang="nl-NL" dirty="0"/>
              <a:t>W(ee) &amp; T(jes)</a:t>
            </a:r>
          </a:p>
          <a:p>
            <a:r>
              <a:rPr lang="nl-NL" dirty="0" err="1"/>
              <a:t>Nr</a:t>
            </a:r>
            <a:r>
              <a:rPr lang="nl-NL" dirty="0"/>
              <a:t> 3 Mei 2020</a:t>
            </a:r>
          </a:p>
        </p:txBody>
      </p:sp>
      <p:sp>
        <p:nvSpPr>
          <p:cNvPr id="3" name="Tekstvak 2">
            <a:extLst>
              <a:ext uri="{FF2B5EF4-FFF2-40B4-BE49-F238E27FC236}">
                <a16:creationId xmlns:a16="http://schemas.microsoft.com/office/drawing/2014/main" id="{9E3F5FDF-07E0-4D30-9A75-E813F011FA7C}"/>
              </a:ext>
            </a:extLst>
          </p:cNvPr>
          <p:cNvSpPr txBox="1"/>
          <p:nvPr/>
        </p:nvSpPr>
        <p:spPr>
          <a:xfrm>
            <a:off x="1225920" y="483300"/>
            <a:ext cx="7896225" cy="4585871"/>
          </a:xfrm>
          <a:prstGeom prst="rect">
            <a:avLst/>
          </a:prstGeom>
          <a:noFill/>
        </p:spPr>
        <p:txBody>
          <a:bodyPr wrap="square" rtlCol="0">
            <a:spAutoFit/>
          </a:bodyPr>
          <a:lstStyle/>
          <a:p>
            <a:r>
              <a:rPr lang="nl-NL" sz="4000" dirty="0"/>
              <a:t>Techniek OntdekRijk online??</a:t>
            </a:r>
          </a:p>
          <a:p>
            <a:endParaRPr lang="nl-NL" dirty="0"/>
          </a:p>
          <a:p>
            <a:r>
              <a:rPr lang="nl-NL" dirty="0"/>
              <a:t>Wie weet kunnen wij digitaal/online iets voor jullie betekenen.</a:t>
            </a:r>
          </a:p>
          <a:p>
            <a:r>
              <a:rPr lang="nl-NL" dirty="0"/>
              <a:t>Wij denken daarbij aan een korte instructie via teams waarbij jij als leerkracht vooraf weet wat je nodig hebt. Na onze instructie kunnen de kinderen dan aan de slag onder jouw begeleiding.</a:t>
            </a:r>
          </a:p>
          <a:p>
            <a:r>
              <a:rPr lang="nl-NL" dirty="0"/>
              <a:t>Een andere optie is dat wij een filmpje opnemen met onze instructie. Ook hier kunnen we jou vooraf laten weten wat er nodig is voor deze uitdaging. De filmpjes zou je dan online kunnen bekijken met de kinderen en jij bent er dan als begeleider van de uitdaging.</a:t>
            </a:r>
          </a:p>
          <a:p>
            <a:r>
              <a:rPr lang="nl-NL" dirty="0"/>
              <a:t>En heb jij nog een ander idee waarmee we je van dienst kunnen zijn…Laat horen!!</a:t>
            </a:r>
          </a:p>
          <a:p>
            <a:endParaRPr lang="nl-NL" dirty="0"/>
          </a:p>
          <a:p>
            <a:endParaRPr lang="nl-NL" dirty="0"/>
          </a:p>
          <a:p>
            <a:endParaRPr lang="nl-NL" dirty="0"/>
          </a:p>
          <a:p>
            <a:endParaRPr lang="nl-NL" dirty="0"/>
          </a:p>
        </p:txBody>
      </p:sp>
      <p:pic>
        <p:nvPicPr>
          <p:cNvPr id="2050" name="Picture 2" descr="Microsoft Teams - Apps op Google Play">
            <a:extLst>
              <a:ext uri="{FF2B5EF4-FFF2-40B4-BE49-F238E27FC236}">
                <a16:creationId xmlns:a16="http://schemas.microsoft.com/office/drawing/2014/main" id="{450C6A73-C86E-41E2-A908-32336FF316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364" y="4081764"/>
            <a:ext cx="1973493" cy="197349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YouTube">
            <a:extLst>
              <a:ext uri="{FF2B5EF4-FFF2-40B4-BE49-F238E27FC236}">
                <a16:creationId xmlns:a16="http://schemas.microsoft.com/office/drawing/2014/main" id="{1EBE1D4E-441C-42ED-A1A3-87DA02846E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88414" y="5062435"/>
            <a:ext cx="1973493" cy="1973493"/>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a:extLst>
              <a:ext uri="{FF2B5EF4-FFF2-40B4-BE49-F238E27FC236}">
                <a16:creationId xmlns:a16="http://schemas.microsoft.com/office/drawing/2014/main" id="{E71F2EF8-A1E5-47B1-B849-E253AA3B46E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22904" y="4236458"/>
            <a:ext cx="2381250" cy="179070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Filmpje Wintercompetitie Steenwijk 23 januari">
            <a:extLst>
              <a:ext uri="{FF2B5EF4-FFF2-40B4-BE49-F238E27FC236}">
                <a16:creationId xmlns:a16="http://schemas.microsoft.com/office/drawing/2014/main" id="{F1F3CA02-3338-4C47-8B2C-2160C36E382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464847" y="2776695"/>
            <a:ext cx="1899113" cy="18991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3070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800266" y="6027158"/>
            <a:ext cx="1544718" cy="646331"/>
          </a:xfrm>
          <a:prstGeom prst="rect">
            <a:avLst/>
          </a:prstGeom>
          <a:ln w="38100">
            <a:solidFill>
              <a:srgbClr val="00B0F0"/>
            </a:solidFill>
          </a:ln>
        </p:spPr>
        <p:txBody>
          <a:bodyPr wrap="none">
            <a:spAutoFit/>
          </a:bodyPr>
          <a:lstStyle/>
          <a:p>
            <a:r>
              <a:rPr lang="nl-NL" dirty="0"/>
              <a:t>W(ee) &amp; T(jes)</a:t>
            </a:r>
          </a:p>
          <a:p>
            <a:r>
              <a:rPr lang="nl-NL" dirty="0" err="1"/>
              <a:t>Nr</a:t>
            </a:r>
            <a:r>
              <a:rPr lang="nl-NL" dirty="0"/>
              <a:t> 3 Mei 2020</a:t>
            </a:r>
          </a:p>
        </p:txBody>
      </p:sp>
      <p:sp>
        <p:nvSpPr>
          <p:cNvPr id="3" name="Tekstvak 2">
            <a:extLst>
              <a:ext uri="{FF2B5EF4-FFF2-40B4-BE49-F238E27FC236}">
                <a16:creationId xmlns:a16="http://schemas.microsoft.com/office/drawing/2014/main" id="{D2F6A7BA-7348-4208-8DB8-8B8D7A0DE1D0}"/>
              </a:ext>
            </a:extLst>
          </p:cNvPr>
          <p:cNvSpPr txBox="1"/>
          <p:nvPr/>
        </p:nvSpPr>
        <p:spPr>
          <a:xfrm>
            <a:off x="576330" y="4377713"/>
            <a:ext cx="10013878" cy="1323439"/>
          </a:xfrm>
          <a:prstGeom prst="rect">
            <a:avLst/>
          </a:prstGeom>
          <a:noFill/>
        </p:spPr>
        <p:txBody>
          <a:bodyPr wrap="square" rtlCol="0">
            <a:spAutoFit/>
          </a:bodyPr>
          <a:lstStyle/>
          <a:p>
            <a:r>
              <a:rPr lang="nl-NL" sz="4000" dirty="0"/>
              <a:t>Uiteraard hopen we jullie weer te ontvangen in Techniek OntdekRijk in 2020-2021!!!</a:t>
            </a:r>
          </a:p>
        </p:txBody>
      </p:sp>
      <p:sp>
        <p:nvSpPr>
          <p:cNvPr id="8" name="Ovaal 7">
            <a:extLst>
              <a:ext uri="{FF2B5EF4-FFF2-40B4-BE49-F238E27FC236}">
                <a16:creationId xmlns:a16="http://schemas.microsoft.com/office/drawing/2014/main" id="{A5ECD24C-5512-4BB0-B6AD-DD1AE4B3035F}"/>
              </a:ext>
            </a:extLst>
          </p:cNvPr>
          <p:cNvSpPr/>
          <p:nvPr/>
        </p:nvSpPr>
        <p:spPr>
          <a:xfrm>
            <a:off x="0" y="3420262"/>
            <a:ext cx="10590208" cy="3068308"/>
          </a:xfrm>
          <a:prstGeom prst="ellipse">
            <a:avLst/>
          </a:prstGeom>
          <a:noFill/>
          <a:ln w="508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ekstvak 6">
            <a:extLst>
              <a:ext uri="{FF2B5EF4-FFF2-40B4-BE49-F238E27FC236}">
                <a16:creationId xmlns:a16="http://schemas.microsoft.com/office/drawing/2014/main" id="{D3BAC258-5DDD-4B0D-9F53-CBAE0016C500}"/>
              </a:ext>
            </a:extLst>
          </p:cNvPr>
          <p:cNvSpPr txBox="1"/>
          <p:nvPr/>
        </p:nvSpPr>
        <p:spPr>
          <a:xfrm>
            <a:off x="1149051" y="873303"/>
            <a:ext cx="6977807" cy="646331"/>
          </a:xfrm>
          <a:prstGeom prst="rect">
            <a:avLst/>
          </a:prstGeom>
          <a:noFill/>
        </p:spPr>
        <p:txBody>
          <a:bodyPr wrap="square" rtlCol="0">
            <a:spAutoFit/>
          </a:bodyPr>
          <a:lstStyle/>
          <a:p>
            <a:r>
              <a:rPr lang="nl-NL" dirty="0"/>
              <a:t>Is ‘de uitdaging zelf doen’ jou en de kinderen goed afgegaan en bevallen (kan niet anders!) dan is Mijn OntdekRijk wellicht iets voor jou…Zie dia 7</a:t>
            </a:r>
          </a:p>
        </p:txBody>
      </p:sp>
      <p:sp>
        <p:nvSpPr>
          <p:cNvPr id="10" name="Ovaal 9">
            <a:extLst>
              <a:ext uri="{FF2B5EF4-FFF2-40B4-BE49-F238E27FC236}">
                <a16:creationId xmlns:a16="http://schemas.microsoft.com/office/drawing/2014/main" id="{8E8D6BBE-2C6B-4082-8EEC-DEC367A41903}"/>
              </a:ext>
            </a:extLst>
          </p:cNvPr>
          <p:cNvSpPr/>
          <p:nvPr/>
        </p:nvSpPr>
        <p:spPr>
          <a:xfrm>
            <a:off x="842481" y="369430"/>
            <a:ext cx="7388189" cy="1725858"/>
          </a:xfrm>
          <a:prstGeom prst="ellipse">
            <a:avLst/>
          </a:prstGeom>
          <a:noFill/>
          <a:ln w="508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Ovaal 10">
            <a:extLst>
              <a:ext uri="{FF2B5EF4-FFF2-40B4-BE49-F238E27FC236}">
                <a16:creationId xmlns:a16="http://schemas.microsoft.com/office/drawing/2014/main" id="{DCEB144F-FBD8-489C-A1C1-E7B3D4BAA026}"/>
              </a:ext>
            </a:extLst>
          </p:cNvPr>
          <p:cNvSpPr/>
          <p:nvPr/>
        </p:nvSpPr>
        <p:spPr>
          <a:xfrm rot="21110261">
            <a:off x="5150427" y="1582451"/>
            <a:ext cx="4904157" cy="2071280"/>
          </a:xfrm>
          <a:prstGeom prst="ellipse">
            <a:avLst/>
          </a:prstGeom>
          <a:noFill/>
          <a:ln w="508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Tekstvak 12">
            <a:extLst>
              <a:ext uri="{FF2B5EF4-FFF2-40B4-BE49-F238E27FC236}">
                <a16:creationId xmlns:a16="http://schemas.microsoft.com/office/drawing/2014/main" id="{FE7D9C39-FED4-4C45-A2C9-317CE5EC6FA7}"/>
              </a:ext>
            </a:extLst>
          </p:cNvPr>
          <p:cNvSpPr txBox="1"/>
          <p:nvPr/>
        </p:nvSpPr>
        <p:spPr>
          <a:xfrm rot="20756201">
            <a:off x="6165869" y="1850738"/>
            <a:ext cx="2823453" cy="1477328"/>
          </a:xfrm>
          <a:prstGeom prst="rect">
            <a:avLst/>
          </a:prstGeom>
          <a:noFill/>
        </p:spPr>
        <p:txBody>
          <a:bodyPr wrap="square" rtlCol="0">
            <a:spAutoFit/>
          </a:bodyPr>
          <a:lstStyle/>
          <a:p>
            <a:r>
              <a:rPr lang="nl-NL" dirty="0"/>
              <a:t>Mail voor inspiratie en ideeën over de uitdagingen die met je thema te maken hebben naar </a:t>
            </a:r>
            <a:r>
              <a:rPr lang="nl-NL" dirty="0">
                <a:hlinkClick r:id="rId3"/>
              </a:rPr>
              <a:t>info@techniekontdekrijk.nl</a:t>
            </a:r>
            <a:r>
              <a:rPr lang="nl-NL" dirty="0"/>
              <a:t> </a:t>
            </a:r>
          </a:p>
        </p:txBody>
      </p:sp>
    </p:spTree>
    <p:extLst>
      <p:ext uri="{BB962C8B-B14F-4D97-AF65-F5344CB8AC3E}">
        <p14:creationId xmlns:p14="http://schemas.microsoft.com/office/powerpoint/2010/main" val="803076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800266" y="6027158"/>
            <a:ext cx="1544718" cy="646331"/>
          </a:xfrm>
          <a:prstGeom prst="rect">
            <a:avLst/>
          </a:prstGeom>
          <a:ln w="38100">
            <a:solidFill>
              <a:srgbClr val="00B0F0"/>
            </a:solidFill>
          </a:ln>
        </p:spPr>
        <p:txBody>
          <a:bodyPr wrap="none">
            <a:spAutoFit/>
          </a:bodyPr>
          <a:lstStyle/>
          <a:p>
            <a:r>
              <a:rPr lang="nl-NL" dirty="0"/>
              <a:t>W(ee) &amp; T(jes)</a:t>
            </a:r>
          </a:p>
          <a:p>
            <a:r>
              <a:rPr lang="nl-NL" dirty="0" err="1"/>
              <a:t>Nr</a:t>
            </a:r>
            <a:r>
              <a:rPr lang="nl-NL" dirty="0"/>
              <a:t> 3 Mei 2020</a:t>
            </a:r>
          </a:p>
        </p:txBody>
      </p:sp>
      <p:sp>
        <p:nvSpPr>
          <p:cNvPr id="3" name="Tekstvak 2">
            <a:extLst>
              <a:ext uri="{FF2B5EF4-FFF2-40B4-BE49-F238E27FC236}">
                <a16:creationId xmlns:a16="http://schemas.microsoft.com/office/drawing/2014/main" id="{561952A3-8220-49BA-974D-498713970EAE}"/>
              </a:ext>
            </a:extLst>
          </p:cNvPr>
          <p:cNvSpPr txBox="1"/>
          <p:nvPr/>
        </p:nvSpPr>
        <p:spPr>
          <a:xfrm>
            <a:off x="1466850" y="981075"/>
            <a:ext cx="7800975" cy="2523768"/>
          </a:xfrm>
          <a:prstGeom prst="rect">
            <a:avLst/>
          </a:prstGeom>
          <a:noFill/>
        </p:spPr>
        <p:txBody>
          <a:bodyPr wrap="square" rtlCol="0">
            <a:spAutoFit/>
          </a:bodyPr>
          <a:lstStyle/>
          <a:p>
            <a:r>
              <a:rPr lang="nl-NL" sz="3200" b="1" dirty="0"/>
              <a:t>Nieuw planning voor 2020-2021</a:t>
            </a:r>
          </a:p>
          <a:p>
            <a:endParaRPr lang="nl-NL" dirty="0"/>
          </a:p>
          <a:p>
            <a:r>
              <a:rPr lang="nl-NL" dirty="0"/>
              <a:t>Je kunt je weer aanmelden via onze site. </a:t>
            </a:r>
            <a:r>
              <a:rPr lang="nl-NL" dirty="0">
                <a:hlinkClick r:id="rId3"/>
              </a:rPr>
              <a:t>https://www.techniekontdekrijk.nl/plannen-groepsbezoek/</a:t>
            </a:r>
            <a:endParaRPr lang="nl-NL" dirty="0"/>
          </a:p>
          <a:p>
            <a:r>
              <a:rPr lang="nl-NL" dirty="0"/>
              <a:t>Plan alvast</a:t>
            </a:r>
            <a:r>
              <a:rPr lang="nl-NL" dirty="0">
                <a:solidFill>
                  <a:srgbClr val="FF0000"/>
                </a:solidFill>
              </a:rPr>
              <a:t> </a:t>
            </a:r>
            <a:r>
              <a:rPr lang="nl-NL" dirty="0"/>
              <a:t>in voor het komende schooljaar zodat je verzekerd bent van een bezoekje aan Techniek OntdekRijk.</a:t>
            </a:r>
          </a:p>
          <a:p>
            <a:endParaRPr lang="nl-NL" dirty="0"/>
          </a:p>
          <a:p>
            <a:endParaRPr lang="nl-NL" dirty="0"/>
          </a:p>
        </p:txBody>
      </p:sp>
      <p:pic>
        <p:nvPicPr>
          <p:cNvPr id="3076" name="Picture 4" descr="Kalenders Vectoren, Illustraties En Clipart - 123RF">
            <a:extLst>
              <a:ext uri="{FF2B5EF4-FFF2-40B4-BE49-F238E27FC236}">
                <a16:creationId xmlns:a16="http://schemas.microsoft.com/office/drawing/2014/main" id="{284C211B-EA1F-40DE-9BED-4F58C765DA9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68325" y="3429000"/>
            <a:ext cx="2633715" cy="2633715"/>
          </a:xfrm>
          <a:prstGeom prst="rect">
            <a:avLst/>
          </a:prstGeom>
          <a:noFill/>
          <a:extLst>
            <a:ext uri="{909E8E84-426E-40DD-AFC4-6F175D3DCCD1}">
              <a14:hiddenFill xmlns:a14="http://schemas.microsoft.com/office/drawing/2010/main">
                <a:solidFill>
                  <a:srgbClr val="FFFFFF"/>
                </a:solidFill>
              </a14:hiddenFill>
            </a:ext>
          </a:extLst>
        </p:spPr>
      </p:pic>
      <p:sp>
        <p:nvSpPr>
          <p:cNvPr id="7" name="Ovaal 6">
            <a:extLst>
              <a:ext uri="{FF2B5EF4-FFF2-40B4-BE49-F238E27FC236}">
                <a16:creationId xmlns:a16="http://schemas.microsoft.com/office/drawing/2014/main" id="{9DB59999-CDB5-465C-8A1C-4DA44F3552D9}"/>
              </a:ext>
            </a:extLst>
          </p:cNvPr>
          <p:cNvSpPr/>
          <p:nvPr/>
        </p:nvSpPr>
        <p:spPr>
          <a:xfrm rot="20223543">
            <a:off x="6148388" y="2610074"/>
            <a:ext cx="4904157" cy="2071280"/>
          </a:xfrm>
          <a:prstGeom prst="ellipse">
            <a:avLst/>
          </a:prstGeom>
          <a:noFill/>
          <a:ln w="508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ekstvak 7">
            <a:extLst>
              <a:ext uri="{FF2B5EF4-FFF2-40B4-BE49-F238E27FC236}">
                <a16:creationId xmlns:a16="http://schemas.microsoft.com/office/drawing/2014/main" id="{A628D781-E87F-47F5-BEF7-53BC6ED60F51}"/>
              </a:ext>
            </a:extLst>
          </p:cNvPr>
          <p:cNvSpPr txBox="1"/>
          <p:nvPr/>
        </p:nvSpPr>
        <p:spPr>
          <a:xfrm rot="20093689">
            <a:off x="7153727" y="3037389"/>
            <a:ext cx="3164441" cy="830997"/>
          </a:xfrm>
          <a:prstGeom prst="rect">
            <a:avLst/>
          </a:prstGeom>
          <a:noFill/>
        </p:spPr>
        <p:txBody>
          <a:bodyPr wrap="square" rtlCol="0">
            <a:spAutoFit/>
          </a:bodyPr>
          <a:lstStyle/>
          <a:p>
            <a:r>
              <a:rPr lang="nl-NL" sz="4800" dirty="0">
                <a:latin typeface="Kristen ITC" panose="03050502040202030202" pitchFamily="66" charset="0"/>
              </a:rPr>
              <a:t>2020-2021</a:t>
            </a:r>
          </a:p>
        </p:txBody>
      </p:sp>
    </p:spTree>
    <p:extLst>
      <p:ext uri="{BB962C8B-B14F-4D97-AF65-F5344CB8AC3E}">
        <p14:creationId xmlns:p14="http://schemas.microsoft.com/office/powerpoint/2010/main" val="1911819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800266" y="6027158"/>
            <a:ext cx="1544718" cy="646331"/>
          </a:xfrm>
          <a:prstGeom prst="rect">
            <a:avLst/>
          </a:prstGeom>
          <a:ln w="38100">
            <a:solidFill>
              <a:srgbClr val="00B0F0"/>
            </a:solidFill>
          </a:ln>
        </p:spPr>
        <p:txBody>
          <a:bodyPr wrap="none">
            <a:spAutoFit/>
          </a:bodyPr>
          <a:lstStyle/>
          <a:p>
            <a:r>
              <a:rPr lang="nl-NL" dirty="0"/>
              <a:t>W(ee) &amp; T(jes)</a:t>
            </a:r>
          </a:p>
          <a:p>
            <a:r>
              <a:rPr lang="nl-NL" dirty="0" err="1"/>
              <a:t>Nr</a:t>
            </a:r>
            <a:r>
              <a:rPr lang="nl-NL" dirty="0"/>
              <a:t> 3 Mei 2020</a:t>
            </a:r>
          </a:p>
        </p:txBody>
      </p:sp>
      <p:sp>
        <p:nvSpPr>
          <p:cNvPr id="3" name="Tekstvak 2">
            <a:extLst>
              <a:ext uri="{FF2B5EF4-FFF2-40B4-BE49-F238E27FC236}">
                <a16:creationId xmlns:a16="http://schemas.microsoft.com/office/drawing/2014/main" id="{BA30EB1B-F54F-4387-9F99-5FBCB104E2E3}"/>
              </a:ext>
            </a:extLst>
          </p:cNvPr>
          <p:cNvSpPr txBox="1"/>
          <p:nvPr/>
        </p:nvSpPr>
        <p:spPr>
          <a:xfrm>
            <a:off x="453454" y="394847"/>
            <a:ext cx="7658100" cy="5693866"/>
          </a:xfrm>
          <a:prstGeom prst="rect">
            <a:avLst/>
          </a:prstGeom>
          <a:noFill/>
        </p:spPr>
        <p:txBody>
          <a:bodyPr wrap="square" rtlCol="0">
            <a:spAutoFit/>
          </a:bodyPr>
          <a:lstStyle/>
          <a:p>
            <a:r>
              <a:rPr lang="nl-NL" sz="4000" b="1" dirty="0"/>
              <a:t>Mijn OntdekRijk</a:t>
            </a:r>
          </a:p>
          <a:p>
            <a:endParaRPr lang="nl-NL" dirty="0"/>
          </a:p>
          <a:p>
            <a:r>
              <a:rPr lang="nl-NL" dirty="0"/>
              <a:t>Helaas hebben we de 2</a:t>
            </a:r>
            <a:r>
              <a:rPr lang="nl-NL" baseline="30000" dirty="0"/>
              <a:t>e</a:t>
            </a:r>
            <a:r>
              <a:rPr lang="nl-NL" dirty="0"/>
              <a:t> ronde na 2 bijeenkomsten moeten stoppen</a:t>
            </a:r>
          </a:p>
          <a:p>
            <a:r>
              <a:rPr lang="nl-NL" dirty="0"/>
              <a:t>Ronde 3 is helemaal niet van start gegaan.</a:t>
            </a:r>
          </a:p>
          <a:p>
            <a:endParaRPr lang="nl-NL" dirty="0"/>
          </a:p>
          <a:p>
            <a:r>
              <a:rPr lang="nl-NL" dirty="0"/>
              <a:t>Ons plan:</a:t>
            </a:r>
          </a:p>
          <a:p>
            <a:r>
              <a:rPr lang="nl-NL" dirty="0"/>
              <a:t>We starten in 2020-2021 opnieuw met 3 rondes Mijn OntdekRijk</a:t>
            </a:r>
          </a:p>
          <a:p>
            <a:r>
              <a:rPr lang="nl-NL" dirty="0"/>
              <a:t>De data volgen zo spoedig mogelijk. </a:t>
            </a:r>
            <a:r>
              <a:rPr lang="nl-NL" dirty="0" err="1"/>
              <a:t>Tzt</a:t>
            </a:r>
            <a:r>
              <a:rPr lang="nl-NL" dirty="0"/>
              <a:t> kun je je weer aanmelden via de Ontwikkelacademie.  </a:t>
            </a:r>
            <a:r>
              <a:rPr lang="nl-NL" dirty="0">
                <a:hlinkClick r:id="rId3"/>
              </a:rPr>
              <a:t>www.ontwikkelacademie.nu</a:t>
            </a:r>
            <a:r>
              <a:rPr lang="nl-NL" dirty="0"/>
              <a:t> </a:t>
            </a:r>
          </a:p>
          <a:p>
            <a:endParaRPr lang="nl-NL" dirty="0"/>
          </a:p>
          <a:p>
            <a:r>
              <a:rPr lang="nl-NL" dirty="0"/>
              <a:t>Degenen die de 2</a:t>
            </a:r>
            <a:r>
              <a:rPr lang="nl-NL" baseline="30000" dirty="0"/>
              <a:t>e</a:t>
            </a:r>
            <a:r>
              <a:rPr lang="nl-NL" dirty="0"/>
              <a:t> ronde niet af hebben kunnen</a:t>
            </a:r>
            <a:r>
              <a:rPr lang="nl-NL" dirty="0">
                <a:solidFill>
                  <a:srgbClr val="FF0000"/>
                </a:solidFill>
              </a:rPr>
              <a:t> </a:t>
            </a:r>
            <a:r>
              <a:rPr lang="nl-NL" dirty="0"/>
              <a:t>ronden, mogen bij de nieuwe rondes in 2020-2021 aansluiten bij de derde bijeenkomst om alsnog de inspiratie op te doen. Hierover krijgen zij bericht.</a:t>
            </a:r>
          </a:p>
          <a:p>
            <a:endParaRPr lang="nl-NL" dirty="0"/>
          </a:p>
          <a:p>
            <a:r>
              <a:rPr lang="nl-NL" dirty="0"/>
              <a:t>Meer info over Mijn OntdekRijk vind je op </a:t>
            </a:r>
            <a:r>
              <a:rPr lang="nl-NL" dirty="0">
                <a:hlinkClick r:id="rId4"/>
              </a:rPr>
              <a:t>https://www.techniekontdekrijk.nl/activiteiten/professionaliseringstraject/</a:t>
            </a:r>
            <a:endParaRPr lang="nl-NL" dirty="0"/>
          </a:p>
          <a:p>
            <a:r>
              <a:rPr lang="nl-NL" dirty="0"/>
              <a:t>Lees daar hoe je inspiratie opdoet, jezelf ontwikkelt om dit op te pakken binnen jouw lesaanbod, je het in plaats van je taal of reken (of andere) les gaat doen, je gebruik kunt maken van alle uitdagingen in Mijn OntdekRijk</a:t>
            </a:r>
          </a:p>
        </p:txBody>
      </p:sp>
      <p:pic>
        <p:nvPicPr>
          <p:cNvPr id="8" name="Afbeelding 7" descr="Afbeelding met tekening, teken&#10;&#10;Automatisch gegenereerde beschrijving">
            <a:extLst>
              <a:ext uri="{FF2B5EF4-FFF2-40B4-BE49-F238E27FC236}">
                <a16:creationId xmlns:a16="http://schemas.microsoft.com/office/drawing/2014/main" id="{8FBF81EE-30DC-4A15-921C-DC2AABDCD3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73079" y="916851"/>
            <a:ext cx="3884767" cy="1738815"/>
          </a:xfrm>
          <a:prstGeom prst="rect">
            <a:avLst/>
          </a:prstGeom>
        </p:spPr>
      </p:pic>
    </p:spTree>
    <p:extLst>
      <p:ext uri="{BB962C8B-B14F-4D97-AF65-F5344CB8AC3E}">
        <p14:creationId xmlns:p14="http://schemas.microsoft.com/office/powerpoint/2010/main" val="3397288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800266" y="6027158"/>
            <a:ext cx="1544718" cy="646331"/>
          </a:xfrm>
          <a:prstGeom prst="rect">
            <a:avLst/>
          </a:prstGeom>
          <a:ln w="38100">
            <a:solidFill>
              <a:srgbClr val="00B0F0"/>
            </a:solidFill>
          </a:ln>
        </p:spPr>
        <p:txBody>
          <a:bodyPr wrap="none">
            <a:spAutoFit/>
          </a:bodyPr>
          <a:lstStyle/>
          <a:p>
            <a:r>
              <a:rPr lang="nl-NL" dirty="0"/>
              <a:t>W(ee) &amp; T(jes)</a:t>
            </a:r>
          </a:p>
          <a:p>
            <a:r>
              <a:rPr lang="nl-NL" dirty="0" err="1"/>
              <a:t>Nr</a:t>
            </a:r>
            <a:r>
              <a:rPr lang="nl-NL" dirty="0"/>
              <a:t> 3 Mei 2020</a:t>
            </a:r>
          </a:p>
        </p:txBody>
      </p:sp>
      <p:sp>
        <p:nvSpPr>
          <p:cNvPr id="3" name="Tekstvak 2">
            <a:extLst>
              <a:ext uri="{FF2B5EF4-FFF2-40B4-BE49-F238E27FC236}">
                <a16:creationId xmlns:a16="http://schemas.microsoft.com/office/drawing/2014/main" id="{037A87A6-A241-4CE7-9D4F-371244D17552}"/>
              </a:ext>
            </a:extLst>
          </p:cNvPr>
          <p:cNvSpPr txBox="1"/>
          <p:nvPr/>
        </p:nvSpPr>
        <p:spPr>
          <a:xfrm>
            <a:off x="2539884" y="718012"/>
            <a:ext cx="7939755" cy="5724644"/>
          </a:xfrm>
          <a:prstGeom prst="rect">
            <a:avLst/>
          </a:prstGeom>
          <a:noFill/>
        </p:spPr>
        <p:txBody>
          <a:bodyPr wrap="square" rtlCol="0">
            <a:spAutoFit/>
          </a:bodyPr>
          <a:lstStyle/>
          <a:p>
            <a:r>
              <a:rPr lang="nl-NL" sz="2400" b="1" dirty="0"/>
              <a:t>Data professionaliseringstraject Mijn OntdekRijk 2020-2021</a:t>
            </a:r>
          </a:p>
          <a:p>
            <a:endParaRPr lang="nl-NL" dirty="0"/>
          </a:p>
          <a:p>
            <a:r>
              <a:rPr lang="nl-NL" dirty="0"/>
              <a:t>Ronde 1: di 29 september 2020</a:t>
            </a:r>
          </a:p>
          <a:p>
            <a:r>
              <a:rPr lang="nl-NL" dirty="0"/>
              <a:t>	do 29 oktober 2020		         19.00u - 21.30u</a:t>
            </a:r>
          </a:p>
          <a:p>
            <a:r>
              <a:rPr lang="nl-NL" dirty="0"/>
              <a:t>	ma 23 november 2020</a:t>
            </a:r>
          </a:p>
          <a:p>
            <a:endParaRPr lang="nl-NL" dirty="0"/>
          </a:p>
          <a:p>
            <a:r>
              <a:rPr lang="nl-NL" dirty="0"/>
              <a:t>Ronde 2: di 19 januari 2021</a:t>
            </a:r>
          </a:p>
          <a:p>
            <a:r>
              <a:rPr lang="nl-NL" dirty="0"/>
              <a:t>	do 25 februari 2021	         16.00u - 18.30u</a:t>
            </a:r>
          </a:p>
          <a:p>
            <a:r>
              <a:rPr lang="nl-NL" dirty="0"/>
              <a:t>	ma 22 maart 2021</a:t>
            </a:r>
          </a:p>
          <a:p>
            <a:endParaRPr lang="nl-NL" dirty="0"/>
          </a:p>
          <a:p>
            <a:r>
              <a:rPr lang="nl-NL" dirty="0"/>
              <a:t>Ronde 3: di 13 april 2021</a:t>
            </a:r>
          </a:p>
          <a:p>
            <a:r>
              <a:rPr lang="nl-NL" dirty="0"/>
              <a:t>	ma 7 juni 2021                                   19.00u - 21.30u</a:t>
            </a:r>
          </a:p>
          <a:p>
            <a:r>
              <a:rPr lang="nl-NL" dirty="0"/>
              <a:t>	do 1 juli 2021</a:t>
            </a:r>
          </a:p>
          <a:p>
            <a:endParaRPr lang="nl-NL" dirty="0"/>
          </a:p>
          <a:p>
            <a:endParaRPr lang="nl-NL" dirty="0"/>
          </a:p>
          <a:p>
            <a:endParaRPr lang="nl-NL" dirty="0"/>
          </a:p>
          <a:p>
            <a:endParaRPr lang="nl-NL" dirty="0"/>
          </a:p>
          <a:p>
            <a:endParaRPr lang="nl-NL" dirty="0"/>
          </a:p>
          <a:p>
            <a:endParaRPr lang="nl-NL" dirty="0"/>
          </a:p>
          <a:p>
            <a:endParaRPr lang="nl-NL" dirty="0"/>
          </a:p>
        </p:txBody>
      </p:sp>
      <p:pic>
        <p:nvPicPr>
          <p:cNvPr id="9218" name="Picture 2" descr="save the date | Protestantse gemeente 's-Gravenpolder - Baarland">
            <a:extLst>
              <a:ext uri="{FF2B5EF4-FFF2-40B4-BE49-F238E27FC236}">
                <a16:creationId xmlns:a16="http://schemas.microsoft.com/office/drawing/2014/main" id="{D72CF731-F7FF-4D2E-BD52-D1CAC038EE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080" y="3941349"/>
            <a:ext cx="2857500" cy="2771775"/>
          </a:xfrm>
          <a:prstGeom prst="rect">
            <a:avLst/>
          </a:prstGeom>
          <a:noFill/>
          <a:extLst>
            <a:ext uri="{909E8E84-426E-40DD-AFC4-6F175D3DCCD1}">
              <a14:hiddenFill xmlns:a14="http://schemas.microsoft.com/office/drawing/2010/main">
                <a:solidFill>
                  <a:srgbClr val="FFFFFF"/>
                </a:solidFill>
              </a14:hiddenFill>
            </a:ext>
          </a:extLst>
        </p:spPr>
      </p:pic>
      <p:sp>
        <p:nvSpPr>
          <p:cNvPr id="8" name="Vierkante haak rechts 7">
            <a:extLst>
              <a:ext uri="{FF2B5EF4-FFF2-40B4-BE49-F238E27FC236}">
                <a16:creationId xmlns:a16="http://schemas.microsoft.com/office/drawing/2014/main" id="{544D949E-779D-4DA6-9695-79F643F70D28}"/>
              </a:ext>
            </a:extLst>
          </p:cNvPr>
          <p:cNvSpPr/>
          <p:nvPr/>
        </p:nvSpPr>
        <p:spPr>
          <a:xfrm>
            <a:off x="5823734" y="1229287"/>
            <a:ext cx="544531" cy="986317"/>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11" name="Vierkante haak rechts 10">
            <a:extLst>
              <a:ext uri="{FF2B5EF4-FFF2-40B4-BE49-F238E27FC236}">
                <a16:creationId xmlns:a16="http://schemas.microsoft.com/office/drawing/2014/main" id="{F5DA82AF-BF89-4DB8-8F45-EFBC18D232DF}"/>
              </a:ext>
            </a:extLst>
          </p:cNvPr>
          <p:cNvSpPr/>
          <p:nvPr/>
        </p:nvSpPr>
        <p:spPr>
          <a:xfrm>
            <a:off x="5823732" y="3448191"/>
            <a:ext cx="544531" cy="986317"/>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12" name="Vierkante haak rechts 11">
            <a:extLst>
              <a:ext uri="{FF2B5EF4-FFF2-40B4-BE49-F238E27FC236}">
                <a16:creationId xmlns:a16="http://schemas.microsoft.com/office/drawing/2014/main" id="{939D6B5E-C0C9-448C-88B9-17A9DD29CCED}"/>
              </a:ext>
            </a:extLst>
          </p:cNvPr>
          <p:cNvSpPr/>
          <p:nvPr/>
        </p:nvSpPr>
        <p:spPr>
          <a:xfrm>
            <a:off x="5823733" y="2355320"/>
            <a:ext cx="544531" cy="986317"/>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Tree>
    <p:extLst>
      <p:ext uri="{BB962C8B-B14F-4D97-AF65-F5344CB8AC3E}">
        <p14:creationId xmlns:p14="http://schemas.microsoft.com/office/powerpoint/2010/main" val="357891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800266" y="6027158"/>
            <a:ext cx="1544718" cy="646331"/>
          </a:xfrm>
          <a:prstGeom prst="rect">
            <a:avLst/>
          </a:prstGeom>
          <a:ln w="38100">
            <a:solidFill>
              <a:srgbClr val="00B0F0"/>
            </a:solidFill>
          </a:ln>
        </p:spPr>
        <p:txBody>
          <a:bodyPr wrap="none">
            <a:spAutoFit/>
          </a:bodyPr>
          <a:lstStyle/>
          <a:p>
            <a:r>
              <a:rPr lang="nl-NL" dirty="0"/>
              <a:t>W(ee) &amp; T(jes)</a:t>
            </a:r>
          </a:p>
          <a:p>
            <a:r>
              <a:rPr lang="nl-NL" dirty="0" err="1"/>
              <a:t>Nr</a:t>
            </a:r>
            <a:r>
              <a:rPr lang="nl-NL" dirty="0"/>
              <a:t> 3 Mei 2020</a:t>
            </a:r>
          </a:p>
        </p:txBody>
      </p:sp>
      <p:sp>
        <p:nvSpPr>
          <p:cNvPr id="3" name="Tekstvak 2">
            <a:extLst>
              <a:ext uri="{FF2B5EF4-FFF2-40B4-BE49-F238E27FC236}">
                <a16:creationId xmlns:a16="http://schemas.microsoft.com/office/drawing/2014/main" id="{6E5CFF75-2753-410A-BA8F-5595FCF35215}"/>
              </a:ext>
            </a:extLst>
          </p:cNvPr>
          <p:cNvSpPr txBox="1"/>
          <p:nvPr/>
        </p:nvSpPr>
        <p:spPr>
          <a:xfrm>
            <a:off x="316811" y="3205089"/>
            <a:ext cx="8553450" cy="3077766"/>
          </a:xfrm>
          <a:prstGeom prst="rect">
            <a:avLst/>
          </a:prstGeom>
          <a:noFill/>
        </p:spPr>
        <p:txBody>
          <a:bodyPr wrap="square" rtlCol="0">
            <a:spAutoFit/>
          </a:bodyPr>
          <a:lstStyle/>
          <a:p>
            <a:r>
              <a:rPr lang="nl-NL" sz="3200" b="1" dirty="0"/>
              <a:t>Inspiratie-avonden</a:t>
            </a:r>
          </a:p>
          <a:p>
            <a:endParaRPr lang="nl-NL" dirty="0"/>
          </a:p>
          <a:p>
            <a:r>
              <a:rPr lang="nl-NL" dirty="0"/>
              <a:t>Ook onze inspiratie-avonden komen weer in de kalender.</a:t>
            </a:r>
          </a:p>
          <a:p>
            <a:r>
              <a:rPr lang="nl-NL" dirty="0"/>
              <a:t>Hou de site, de </a:t>
            </a:r>
            <a:r>
              <a:rPr lang="nl-NL" dirty="0" err="1"/>
              <a:t>fb</a:t>
            </a:r>
            <a:r>
              <a:rPr lang="nl-NL" dirty="0"/>
              <a:t> pagina en de W(ee)&amp;T(jes) in je mailbox in de gaten!!!</a:t>
            </a:r>
          </a:p>
          <a:p>
            <a:endParaRPr lang="nl-NL" dirty="0"/>
          </a:p>
          <a:p>
            <a:r>
              <a:rPr lang="nl-NL" dirty="0"/>
              <a:t>Heb jij een onderwerp waarover je meer wilt weten, waarin je je wilt verdiepen, dan mag je ons dat mailen en gaan wij ermee aan de slag. </a:t>
            </a:r>
          </a:p>
          <a:p>
            <a:r>
              <a:rPr lang="nl-NL" dirty="0"/>
              <a:t>Dan kunnen we er vast weer een inspirerende avond van maken!</a:t>
            </a:r>
          </a:p>
          <a:p>
            <a:endParaRPr lang="nl-NL" dirty="0"/>
          </a:p>
          <a:p>
            <a:r>
              <a:rPr lang="nl-NL" dirty="0">
                <a:hlinkClick r:id="rId3"/>
              </a:rPr>
              <a:t>info@techniekontdekrijk.nl</a:t>
            </a:r>
            <a:r>
              <a:rPr lang="nl-NL" dirty="0"/>
              <a:t> </a:t>
            </a:r>
          </a:p>
        </p:txBody>
      </p:sp>
      <p:pic>
        <p:nvPicPr>
          <p:cNvPr id="8" name="Afbeelding 7">
            <a:extLst>
              <a:ext uri="{FF2B5EF4-FFF2-40B4-BE49-F238E27FC236}">
                <a16:creationId xmlns:a16="http://schemas.microsoft.com/office/drawing/2014/main" id="{98A11769-818C-4578-BFDB-52817F3D5B1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33311" y="3275615"/>
            <a:ext cx="967032" cy="987609"/>
          </a:xfrm>
          <a:prstGeom prst="rect">
            <a:avLst/>
          </a:prstGeom>
        </p:spPr>
      </p:pic>
      <p:pic>
        <p:nvPicPr>
          <p:cNvPr id="11" name="Afbeelding 10">
            <a:extLst>
              <a:ext uri="{FF2B5EF4-FFF2-40B4-BE49-F238E27FC236}">
                <a16:creationId xmlns:a16="http://schemas.microsoft.com/office/drawing/2014/main" id="{CF3E4AF8-F55F-4BD5-BDCA-74F0655A59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74046" y="2037356"/>
            <a:ext cx="893987" cy="913009"/>
          </a:xfrm>
          <a:prstGeom prst="rect">
            <a:avLst/>
          </a:prstGeom>
        </p:spPr>
      </p:pic>
      <p:pic>
        <p:nvPicPr>
          <p:cNvPr id="13" name="Afbeelding 12">
            <a:extLst>
              <a:ext uri="{FF2B5EF4-FFF2-40B4-BE49-F238E27FC236}">
                <a16:creationId xmlns:a16="http://schemas.microsoft.com/office/drawing/2014/main" id="{6E769426-F315-4C1C-B66C-B0616273ADC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77807" y="3053273"/>
            <a:ext cx="751274" cy="767260"/>
          </a:xfrm>
          <a:prstGeom prst="rect">
            <a:avLst/>
          </a:prstGeom>
        </p:spPr>
      </p:pic>
      <p:pic>
        <p:nvPicPr>
          <p:cNvPr id="15" name="Afbeelding 14">
            <a:extLst>
              <a:ext uri="{FF2B5EF4-FFF2-40B4-BE49-F238E27FC236}">
                <a16:creationId xmlns:a16="http://schemas.microsoft.com/office/drawing/2014/main" id="{5B42FD0E-FF72-4DF4-9304-89B839F0FA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77342" y="1131957"/>
            <a:ext cx="943018" cy="963083"/>
          </a:xfrm>
          <a:prstGeom prst="rect">
            <a:avLst/>
          </a:prstGeom>
        </p:spPr>
      </p:pic>
      <p:pic>
        <p:nvPicPr>
          <p:cNvPr id="17" name="Afbeelding 16">
            <a:extLst>
              <a:ext uri="{FF2B5EF4-FFF2-40B4-BE49-F238E27FC236}">
                <a16:creationId xmlns:a16="http://schemas.microsoft.com/office/drawing/2014/main" id="{5BBDCED3-F03C-4298-A904-95AA634D108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46737" y="2110231"/>
            <a:ext cx="751274" cy="767260"/>
          </a:xfrm>
          <a:prstGeom prst="rect">
            <a:avLst/>
          </a:prstGeom>
        </p:spPr>
      </p:pic>
      <p:pic>
        <p:nvPicPr>
          <p:cNvPr id="19" name="Afbeelding 18">
            <a:extLst>
              <a:ext uri="{FF2B5EF4-FFF2-40B4-BE49-F238E27FC236}">
                <a16:creationId xmlns:a16="http://schemas.microsoft.com/office/drawing/2014/main" id="{AA5D9CA8-DDB0-4208-8771-453C3CFBC0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28008" y="890292"/>
            <a:ext cx="618729" cy="631894"/>
          </a:xfrm>
          <a:prstGeom prst="rect">
            <a:avLst/>
          </a:prstGeom>
        </p:spPr>
      </p:pic>
      <p:sp>
        <p:nvSpPr>
          <p:cNvPr id="20" name="Tekstvak 19">
            <a:extLst>
              <a:ext uri="{FF2B5EF4-FFF2-40B4-BE49-F238E27FC236}">
                <a16:creationId xmlns:a16="http://schemas.microsoft.com/office/drawing/2014/main" id="{7BD54FEF-89FE-43CA-A25B-2188441FB0C0}"/>
              </a:ext>
            </a:extLst>
          </p:cNvPr>
          <p:cNvSpPr txBox="1"/>
          <p:nvPr/>
        </p:nvSpPr>
        <p:spPr>
          <a:xfrm rot="20101516">
            <a:off x="8430384" y="667902"/>
            <a:ext cx="3121403" cy="1477328"/>
          </a:xfrm>
          <a:prstGeom prst="rect">
            <a:avLst/>
          </a:prstGeom>
          <a:noFill/>
        </p:spPr>
        <p:txBody>
          <a:bodyPr wrap="square" rtlCol="0">
            <a:spAutoFit/>
          </a:bodyPr>
          <a:lstStyle/>
          <a:p>
            <a:r>
              <a:rPr lang="nl-NL" dirty="0">
                <a:highlight>
                  <a:srgbClr val="FFFF00"/>
                </a:highlight>
              </a:rPr>
              <a:t>TIP</a:t>
            </a:r>
            <a:r>
              <a:rPr lang="nl-NL" dirty="0"/>
              <a:t>: klik eens op een lampje op de site (</a:t>
            </a:r>
            <a:r>
              <a:rPr lang="nl-NL" dirty="0">
                <a:hlinkClick r:id="rId5"/>
              </a:rPr>
              <a:t>www.techniekontdekrijk.nl</a:t>
            </a:r>
            <a:r>
              <a:rPr lang="nl-NL" dirty="0"/>
              <a:t>)</a:t>
            </a:r>
          </a:p>
          <a:p>
            <a:r>
              <a:rPr lang="nl-NL" dirty="0"/>
              <a:t> en laat je inspireren en verrassen!</a:t>
            </a:r>
          </a:p>
        </p:txBody>
      </p:sp>
      <p:sp>
        <p:nvSpPr>
          <p:cNvPr id="21" name="Ovaal 20">
            <a:extLst>
              <a:ext uri="{FF2B5EF4-FFF2-40B4-BE49-F238E27FC236}">
                <a16:creationId xmlns:a16="http://schemas.microsoft.com/office/drawing/2014/main" id="{610A4A9B-4FD2-4439-B1BF-68EF1B318AA2}"/>
              </a:ext>
            </a:extLst>
          </p:cNvPr>
          <p:cNvSpPr/>
          <p:nvPr/>
        </p:nvSpPr>
        <p:spPr>
          <a:xfrm rot="20223543">
            <a:off x="8006443" y="292905"/>
            <a:ext cx="3795348" cy="2271939"/>
          </a:xfrm>
          <a:prstGeom prst="ellipse">
            <a:avLst/>
          </a:prstGeom>
          <a:noFill/>
          <a:ln w="508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53678197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1685</Words>
  <Application>Microsoft Office PowerPoint</Application>
  <PresentationFormat>Breedbeeld</PresentationFormat>
  <Paragraphs>209</Paragraphs>
  <Slides>15</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15</vt:i4>
      </vt:variant>
    </vt:vector>
  </HeadingPairs>
  <TitlesOfParts>
    <vt:vector size="20" baseType="lpstr">
      <vt:lpstr>Arial</vt:lpstr>
      <vt:lpstr>Calibri</vt:lpstr>
      <vt:lpstr>Calibri Light</vt:lpstr>
      <vt:lpstr>Kristen ITC</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Annelies van Helvoort</dc:creator>
  <cp:lastModifiedBy>Annelies van Helvoort</cp:lastModifiedBy>
  <cp:revision>52</cp:revision>
  <dcterms:created xsi:type="dcterms:W3CDTF">2019-12-11T13:10:55Z</dcterms:created>
  <dcterms:modified xsi:type="dcterms:W3CDTF">2020-05-18T14:13:16Z</dcterms:modified>
</cp:coreProperties>
</file>