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71" r:id="rId6"/>
    <p:sldId id="270" r:id="rId7"/>
    <p:sldId id="268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33D05B-AFFD-4F49-B682-1F1974CA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24415AA-1C28-4712-AA72-91A1E2B3F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D5145A-80F1-4AE4-94E0-94A14FAC2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4-2-2020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B50707-B920-4B65-9CD0-C15355A49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4ADFEA-BB30-4DA8-9776-1747B64E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51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753DDE-AC9E-4F32-9807-CEC9C0E4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A9BC073-733E-40F4-A123-158DB8170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24AE87-6FB4-4C5B-903E-8A0E045A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4-2-2020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0785BF-2C7A-490D-B28A-9303B775B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3B15F8-4DC5-4A5E-9D5E-101CD116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190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F3ECDAA-9DCC-435F-92AA-D3B56937C4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F273F7A-2DD3-43F4-B3B1-71DE04D0B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9AF595-5C4E-418F-9B52-3C2DFFFD3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4-2-2020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08ADDA-4DD4-49AB-84C8-D20F224B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021FF3-E556-464F-9393-1741E8205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379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EC85E-6C4B-4412-A500-6098C888C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9AED10-C248-4248-BBD2-0566ACA83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0C46D7-3A58-4CBC-BC17-3E4E7CE76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4-2-2020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39F90B-5A85-4CDA-A8C6-EEAC0F0E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202819-A3FD-4D1D-8598-8BF794ED1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0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3EAECD-8B52-4BD9-B13C-CAB2A067A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519451-9A2D-43D1-901D-C4E20DD10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020A2A-D6A1-40F1-9781-4E49EC6FE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4-2-2020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3D65D-2039-4D36-B934-473926E5D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6D1B70-F299-4E49-9B59-F559BC0C2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057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59600-EE08-474E-8186-C4F96E0B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D7AF5B-EF97-486D-8A7C-5A0C3F4FA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074742E-B4E9-4F3A-9ADE-D6067417C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4E5D713-45FF-44C1-B867-6871AE204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4-2-2020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4A31C8-B671-48AF-B83F-A5213C3A6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C5C343B-F392-482E-A197-C6E200A02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861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DAD7BA-9A3A-40D9-AE2E-22F6A818F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CA46C6-8755-4BE4-A382-4F1B15BEA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E87BD81-E053-4464-9AD8-767B7E7C8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AE32DD7-D1D3-4C19-933A-A64702D16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ADB385C-C341-4DB2-829A-7A2EB1A3C7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52BAE6B-3075-4E5C-90DF-CFE6C6407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4-2-2020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92895D9-8FF5-40C5-B21F-2DCC6A7BE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FBD039A-B563-4ED2-ABB6-CA0B84981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016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4EB11-E5B4-4F70-999B-2C4CC4E01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1EE0D6E-BEA4-427B-8E10-91C18D769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4-2-2020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809E97F-591D-4114-AEBC-905EB2AC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4F9427D-3EDE-4E95-A67A-57D050048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4575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DADF230-EB57-4375-A3ED-841B9963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4-2-2020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E1BFA9F-A2F9-4F2F-AB66-578862680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487C78A-0EDF-4F0D-9079-7F445FAA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5745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35292-EC4F-45BE-A5EB-3C2453925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451AC2-D94C-4D11-AD67-97B36FC9D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E136C20-F949-4234-A72D-2A3FA2A06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258E3E2-674D-4CC3-8B74-F97ADB674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4-2-2020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3E05854-6F31-41D7-9284-8CAF82B6A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E8C431-2B8E-4899-968B-ECC79B962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66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2BA69-C8D5-456D-B1CD-247A7086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6B3016E-1FC9-4063-A32A-C232856ED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3127DD4-14D8-4407-A5E4-00258FF89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A794AFC-876F-48C0-B388-BA7934E27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4-2-2020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16ABF5F-361E-4862-8313-7BA9F2B1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44FB55-FAAB-48C8-A3C4-543CE8E6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46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4F8F882-02DB-4DE5-8122-308D95FF5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5B71CC4-33C1-45F2-8B88-41D0DD58D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3378E0-4532-40AB-B7DE-860C5926D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50577-70F3-4F22-BAC4-E3D360DCF865}" type="datetimeFigureOut">
              <a:rPr lang="nl-NL" smtClean="0"/>
              <a:t>4-2-2020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A7BDED-C9ED-42AB-A8C4-9389A3B71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7AE4C7-698E-487A-8C34-4EDBD050F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350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niekontdekrijk.nl/plannen-groepsbezoe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ontwikkelacademie.nu/workshops/2020-03-03-techniek-en-taa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ntwikkelacademie.nu/workshops/2020-04-14-mijn-ontdekrijk" TargetMode="External"/><Relationship Id="rId4" Type="http://schemas.openxmlformats.org/officeDocument/2006/relationships/hyperlink" Target="https://www.techniekontdekrijk.nl/activiteiten/professionaliseringstrajec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ms.gle/qkX9FBPKwoy2fnnd6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t-primair.n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iekontdekrijk.nl/" TargetMode="External"/><Relationship Id="rId7" Type="http://schemas.openxmlformats.org/officeDocument/2006/relationships/hyperlink" Target="mailto:laudybrouwer@techniekontdekrijk.n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nneliesvanhelvoort@techniekontdekrijk.nl" TargetMode="External"/><Relationship Id="rId5" Type="http://schemas.openxmlformats.org/officeDocument/2006/relationships/hyperlink" Target="mailto:info@techniekontdekrijk.nl" TargetMode="External"/><Relationship Id="rId4" Type="http://schemas.openxmlformats.org/officeDocument/2006/relationships/hyperlink" Target="https://www.facebook.com/TechniekOntdekRij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CB31ADA-9E10-4AFD-96C0-A6DDB1C99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0880" y="4175760"/>
            <a:ext cx="5303520" cy="1844040"/>
          </a:xfrm>
        </p:spPr>
        <p:txBody>
          <a:bodyPr>
            <a:normAutofit/>
          </a:bodyPr>
          <a:lstStyle/>
          <a:p>
            <a:r>
              <a:rPr lang="nl-NL" sz="4000" dirty="0"/>
              <a:t>Techniek OntdekRijk</a:t>
            </a:r>
          </a:p>
          <a:p>
            <a:r>
              <a:rPr lang="nl-NL" sz="4000" dirty="0"/>
              <a:t>Nieuws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9C11756-2516-4C28-BCF4-C5BA6DD837F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" y="875664"/>
            <a:ext cx="4439920" cy="39808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F90D6721-BDA5-414F-A981-253B66641894}"/>
              </a:ext>
            </a:extLst>
          </p:cNvPr>
          <p:cNvSpPr txBox="1"/>
          <p:nvPr/>
        </p:nvSpPr>
        <p:spPr>
          <a:xfrm>
            <a:off x="1148080" y="5709920"/>
            <a:ext cx="377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Zet op diavoorstelling en klik verder.</a:t>
            </a:r>
          </a:p>
          <a:p>
            <a:r>
              <a:rPr lang="nl-NL" dirty="0"/>
              <a:t>Zo kom je alle nieuws tegen!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641647C2-E26A-4ED7-921D-2510F8310A55}"/>
              </a:ext>
            </a:extLst>
          </p:cNvPr>
          <p:cNvSpPr/>
          <p:nvPr/>
        </p:nvSpPr>
        <p:spPr>
          <a:xfrm>
            <a:off x="477519" y="5181600"/>
            <a:ext cx="4662371" cy="1584960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80ABA9AF-856B-419A-BC41-FECF898CB595}"/>
              </a:ext>
            </a:extLst>
          </p:cNvPr>
          <p:cNvSpPr/>
          <p:nvPr/>
        </p:nvSpPr>
        <p:spPr>
          <a:xfrm>
            <a:off x="7821922" y="838200"/>
            <a:ext cx="2578736" cy="838201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E13D8E1-AEEF-4D73-94CC-2322E7AE4590}"/>
              </a:ext>
            </a:extLst>
          </p:cNvPr>
          <p:cNvSpPr txBox="1"/>
          <p:nvPr/>
        </p:nvSpPr>
        <p:spPr>
          <a:xfrm>
            <a:off x="8422640" y="1068705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Januari 2020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5EAC8495-80B0-44FD-B1CC-638A2E2C472E}"/>
              </a:ext>
            </a:extLst>
          </p:cNvPr>
          <p:cNvSpPr/>
          <p:nvPr/>
        </p:nvSpPr>
        <p:spPr>
          <a:xfrm>
            <a:off x="9511982" y="5359000"/>
            <a:ext cx="1077610" cy="615080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D6899C0-AED4-4837-B3B1-E2F3B7C5AA5C}"/>
              </a:ext>
            </a:extLst>
          </p:cNvPr>
          <p:cNvSpPr txBox="1"/>
          <p:nvPr/>
        </p:nvSpPr>
        <p:spPr>
          <a:xfrm>
            <a:off x="9754386" y="5525254"/>
            <a:ext cx="107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NR 2</a:t>
            </a:r>
          </a:p>
        </p:txBody>
      </p:sp>
    </p:spTree>
    <p:extLst>
      <p:ext uri="{BB962C8B-B14F-4D97-AF65-F5344CB8AC3E}">
        <p14:creationId xmlns:p14="http://schemas.microsoft.com/office/powerpoint/2010/main" val="405526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574" y="5524499"/>
            <a:ext cx="1363345" cy="133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685DE242-109C-41B2-9D0C-21543B4167AD}"/>
              </a:ext>
            </a:extLst>
          </p:cNvPr>
          <p:cNvSpPr/>
          <p:nvPr/>
        </p:nvSpPr>
        <p:spPr>
          <a:xfrm>
            <a:off x="339493" y="691638"/>
            <a:ext cx="11852507" cy="3998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Techniek OntdekRijk groepsbezoeken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loopt langzaam vol. Hier een overzicht van de ruimte die er nu nog is: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4 plaatsen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Maart 	14 plaatsen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 	2 plaatsen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	6 plaatsen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Juni 	22 plaatsen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Nog 48 plaatsen voor dit schooljaar.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wij willen die graag invullen….Dan halen wij ons streven om 330 groepen per schooljaar op bezoek te krijgen.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https://www.techniekontdekrijk.nl/plannen-groepsbezoek/</a:t>
            </a: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Afbeelding 6" descr="Afbeelding met binnen, schermafbeelding, tafel, zitten&#10;&#10;Automatisch gegenereerde beschrijving">
            <a:extLst>
              <a:ext uri="{FF2B5EF4-FFF2-40B4-BE49-F238E27FC236}">
                <a16:creationId xmlns:a16="http://schemas.microsoft.com/office/drawing/2014/main" id="{73EE22C5-EC2C-4B94-80F2-24D3CE3AD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02" y="4752974"/>
            <a:ext cx="3190875" cy="1914525"/>
          </a:xfrm>
          <a:prstGeom prst="rect">
            <a:avLst/>
          </a:prstGeom>
        </p:spPr>
      </p:pic>
      <p:pic>
        <p:nvPicPr>
          <p:cNvPr id="7170" name="Picture 2" descr="Afbeeldingsresultaat voor gratis">
            <a:extLst>
              <a:ext uri="{FF2B5EF4-FFF2-40B4-BE49-F238E27FC236}">
                <a16:creationId xmlns:a16="http://schemas.microsoft.com/office/drawing/2014/main" id="{95B50B99-F63D-4367-9AE0-935B90219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5595">
            <a:off x="9447308" y="709030"/>
            <a:ext cx="2088252" cy="208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037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567679"/>
            <a:ext cx="1391920" cy="12903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7807CD4D-B7D1-4052-B31E-2C80CE7F9997}"/>
              </a:ext>
            </a:extLst>
          </p:cNvPr>
          <p:cNvSpPr/>
          <p:nvPr/>
        </p:nvSpPr>
        <p:spPr>
          <a:xfrm>
            <a:off x="467360" y="528321"/>
            <a:ext cx="11440160" cy="2450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Inspiratie-bijeenkomst op 3 maart 2020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19.30u – 21.30u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Ontdekstation 013, Burg Brokxlaan 20 in Tilburg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Afbeelding 6" descr="Afbeelding met object&#10;&#10;Automatisch gegenereerde beschrijving">
            <a:extLst>
              <a:ext uri="{FF2B5EF4-FFF2-40B4-BE49-F238E27FC236}">
                <a16:creationId xmlns:a16="http://schemas.microsoft.com/office/drawing/2014/main" id="{7AEBA124-D2F7-4B3C-97CF-4EA1D6E3E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8" y="2481509"/>
            <a:ext cx="5965472" cy="207786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86A3B8B-6FF7-4DCD-8F2C-57DA947E1046}"/>
              </a:ext>
            </a:extLst>
          </p:cNvPr>
          <p:cNvSpPr txBox="1"/>
          <p:nvPr/>
        </p:nvSpPr>
        <p:spPr>
          <a:xfrm>
            <a:off x="467360" y="5019041"/>
            <a:ext cx="842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Snel aanmelden want Vol=Vol</a:t>
            </a:r>
          </a:p>
          <a:p>
            <a:r>
              <a:rPr lang="nl-NL" dirty="0">
                <a:hlinkClick r:id="rId4"/>
              </a:rPr>
              <a:t>https://www.ontwikkelacademie.nu/workshops/2020-03-03-techniek-en-taal</a:t>
            </a:r>
            <a:endParaRPr lang="nl-NL" dirty="0"/>
          </a:p>
        </p:txBody>
      </p:sp>
      <p:pic>
        <p:nvPicPr>
          <p:cNvPr id="6148" name="Picture 4" descr="Afbeeldingsresultaat voor vol = vol">
            <a:extLst>
              <a:ext uri="{FF2B5EF4-FFF2-40B4-BE49-F238E27FC236}">
                <a16:creationId xmlns:a16="http://schemas.microsoft.com/office/drawing/2014/main" id="{3C872A5A-C8B1-4EFF-87F7-8DD138020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2953">
            <a:off x="8753346" y="1496335"/>
            <a:ext cx="2521914" cy="227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15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5505449"/>
            <a:ext cx="1315720" cy="135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BF5D33B6-5445-421A-AA1D-D5C8B5223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214" y="762000"/>
            <a:ext cx="4108506" cy="183896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401215F-1E6C-4AA2-A9CE-304FFD69F377}"/>
              </a:ext>
            </a:extLst>
          </p:cNvPr>
          <p:cNvSpPr/>
          <p:nvPr/>
        </p:nvSpPr>
        <p:spPr>
          <a:xfrm>
            <a:off x="528319" y="862833"/>
            <a:ext cx="8577581" cy="5676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Mijn OntdekRijk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tweede ronde Mijn OntdekRijk is gestart. De eerste bijeenkomst was in januari en 11 </a:t>
            </a:r>
            <a:r>
              <a:rPr lang="nl-N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volgt de 2</a:t>
            </a:r>
            <a:r>
              <a:rPr lang="nl-NL" sz="2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middag. Deze middag staat geheel in het teken van O&amp;O-leren. Sietske vd Wegen zal ons meenemen in de theorie en zal vanuit haar eigen ervaringen veel vragen kunnen beantwoorden.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derde ronde Mijn OntdekRijk </a:t>
            </a:r>
            <a:r>
              <a:rPr lang="nl-NL" sz="200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nl-NL" sz="2000" dirty="0"/>
              <a:t>14-04; 13-05; 11-06) zal weer in de avond zijn.</a:t>
            </a:r>
            <a:endParaRPr lang="nl-N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 meer info:  </a:t>
            </a:r>
            <a:r>
              <a:rPr lang="nl-NL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https://www.techniekontdekrijk.nl/activiteiten/professionaliseringstraject/</a:t>
            </a:r>
            <a:endParaRPr lang="nl-NL" sz="2000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Aanmelden gaat via de Ontwikkelacademie.:</a:t>
            </a:r>
          </a:p>
          <a:p>
            <a:pPr>
              <a:lnSpc>
                <a:spcPct val="107000"/>
              </a:lnSpc>
            </a:pPr>
            <a:r>
              <a:rPr lang="nl-NL" sz="2000" u="sng" dirty="0">
                <a:hlinkClick r:id="rId5"/>
              </a:rPr>
              <a:t>https://www.ontwikkelacademie.nu/workshops/2020-04-14-mijn-ontdekrijk</a:t>
            </a:r>
            <a:endParaRPr lang="nl-NL" sz="2000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CB4395C-2F75-48BC-B3E4-98C45413C78E}"/>
              </a:ext>
            </a:extLst>
          </p:cNvPr>
          <p:cNvSpPr/>
          <p:nvPr/>
        </p:nvSpPr>
        <p:spPr>
          <a:xfrm rot="20432199">
            <a:off x="7242083" y="4678312"/>
            <a:ext cx="44001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9600" b="1" cap="none" spc="0" dirty="0">
                <a:ln/>
                <a:solidFill>
                  <a:schemeClr val="accent4"/>
                </a:solidFill>
                <a:effectLst/>
              </a:rPr>
              <a:t>Ronde 3</a:t>
            </a:r>
          </a:p>
        </p:txBody>
      </p:sp>
    </p:spTree>
    <p:extLst>
      <p:ext uri="{BB962C8B-B14F-4D97-AF65-F5344CB8AC3E}">
        <p14:creationId xmlns:p14="http://schemas.microsoft.com/office/powerpoint/2010/main" val="4038594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567679"/>
            <a:ext cx="1391920" cy="1290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Afbeelding 3">
            <a:extLst>
              <a:ext uri="{FF2B5EF4-FFF2-40B4-BE49-F238E27FC236}">
                <a16:creationId xmlns:a16="http://schemas.microsoft.com/office/drawing/2014/main" id="{D63CCE98-2894-4835-826D-1FE0D49FC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240" y="6050253"/>
            <a:ext cx="22606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Afbeelding 4" descr="Logo T-PrimaiR RGB">
            <a:hlinkClick r:id="rId4" tooltip="&quot;T-PrimaiR&quot;"/>
            <a:extLst>
              <a:ext uri="{FF2B5EF4-FFF2-40B4-BE49-F238E27FC236}">
                <a16:creationId xmlns:a16="http://schemas.microsoft.com/office/drawing/2014/main" id="{EF27280B-A142-4A2F-8A4F-6CCC0CA55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726049"/>
            <a:ext cx="16637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C1ACDC39-F976-4182-9960-5AE57008A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44345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9CB1FD-B367-444C-B81A-A120C4908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49171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DEA2EA9-6075-4E4E-9767-1D4E7D453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556549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altLang="nl-NL" dirty="0"/>
          </a:p>
          <a:p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BFE3585-0607-44B9-82DC-933F4847C7A7}"/>
              </a:ext>
            </a:extLst>
          </p:cNvPr>
          <p:cNvSpPr txBox="1"/>
          <p:nvPr/>
        </p:nvSpPr>
        <p:spPr>
          <a:xfrm>
            <a:off x="321780" y="382517"/>
            <a:ext cx="7964970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 GEVRAAGD…</a:t>
            </a:r>
            <a:endParaRPr lang="nl-NL" altLang="nl-NL" sz="10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 wie de inventarisatie/behoeftepeiling Wetenschap &amp; Technologie 2020 in de regio Midden Brabant toch gemist heeft.. </a:t>
            </a:r>
            <a:endParaRPr lang="nl-NL" altLang="nl-NL" sz="10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 in de komende periode 2020-2021 vanuit het samenwerkingsproject W&amp;T 2020 PO-013 goed in te kunnen spelen op de (ondersteunings-)vragen van scholen en leerkrachten die er nog zijn rondom deze toepassing en invoering van W&amp;T binnen het curriculum, is een </a:t>
            </a:r>
            <a:r>
              <a:rPr lang="nl-NL" altLang="nl-NL" b="1" dirty="0">
                <a:solidFill>
                  <a:srgbClr val="0C64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inventarisatie en behoeftepeiling</a:t>
            </a:r>
            <a:r>
              <a:rPr lang="nl-NL" altLang="nl-N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opgesteld. Op basis van de uitkomsten wordt er vanuit het project W&amp;T2020 PO-013 verder ingezet op Wetenschap &amp; Technologie in het PO.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10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Waar liggen nog vragen vanuit het onderwijs om aan de slag te gaan met W&amp;T in de groep(en) en in 2021 ‘W&amp;T-</a:t>
            </a:r>
            <a:r>
              <a:rPr lang="nl-NL" altLang="nl-NL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proof</a:t>
            </a:r>
            <a:r>
              <a:rPr lang="nl-NL" altLang="nl-N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te zijn?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10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 deze link </a:t>
            </a:r>
            <a:r>
              <a:rPr lang="nl-NL" altLang="nl-NL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https://forms.gle/qkX9FBPKwoy2fnnd6</a:t>
            </a:r>
            <a:r>
              <a:rPr lang="nl-NL" alt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in te vullen door een of meerdere teamleden per school. Graag uiterlijk op vrijdag 14 februari 2020.</a:t>
            </a:r>
            <a:endParaRPr lang="nl-NL" altLang="nl-NL" sz="10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DANK VOOR HET INVULLEN!!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189C1268-9EBC-4A37-9AD3-6466D2EB4567}"/>
              </a:ext>
            </a:extLst>
          </p:cNvPr>
          <p:cNvSpPr/>
          <p:nvPr/>
        </p:nvSpPr>
        <p:spPr>
          <a:xfrm>
            <a:off x="7739250" y="6208134"/>
            <a:ext cx="34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&amp;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DBB17B20-34A7-4EFE-AA25-2E8A0D43538B}"/>
              </a:ext>
            </a:extLst>
          </p:cNvPr>
          <p:cNvSpPr/>
          <p:nvPr/>
        </p:nvSpPr>
        <p:spPr>
          <a:xfrm>
            <a:off x="10369550" y="6163521"/>
            <a:ext cx="34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&amp;</a:t>
            </a: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B54570BE-533C-4497-93E7-10C719E66FF5}"/>
              </a:ext>
            </a:extLst>
          </p:cNvPr>
          <p:cNvSpPr/>
          <p:nvPr/>
        </p:nvSpPr>
        <p:spPr>
          <a:xfrm rot="1536180">
            <a:off x="8549964" y="1373050"/>
            <a:ext cx="3510902" cy="1371981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D9E866B-40E7-45C5-9267-057D8A1551DA}"/>
              </a:ext>
            </a:extLst>
          </p:cNvPr>
          <p:cNvSpPr/>
          <p:nvPr/>
        </p:nvSpPr>
        <p:spPr>
          <a:xfrm rot="1484003">
            <a:off x="8873154" y="1735874"/>
            <a:ext cx="28645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Inzicht in jullie behoeften is voor ons belangrijk</a:t>
            </a:r>
            <a:endParaRPr lang="nl-NL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891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370" y="5686425"/>
            <a:ext cx="1301549" cy="117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62CD6A74-5664-4499-93B8-90CD9C8BF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" y="90021"/>
            <a:ext cx="5048955" cy="6677957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00164F54-BC10-4568-9FBC-3A77CEA5786F}"/>
              </a:ext>
            </a:extLst>
          </p:cNvPr>
          <p:cNvSpPr/>
          <p:nvPr/>
        </p:nvSpPr>
        <p:spPr>
          <a:xfrm>
            <a:off x="5943600" y="1046478"/>
            <a:ext cx="4814771" cy="1838959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43C15A9-4711-4540-B3EC-62896B920BE9}"/>
              </a:ext>
            </a:extLst>
          </p:cNvPr>
          <p:cNvSpPr txBox="1"/>
          <p:nvPr/>
        </p:nvSpPr>
        <p:spPr>
          <a:xfrm>
            <a:off x="6552665" y="1515793"/>
            <a:ext cx="3749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Voor de zekerheid hier nogmaals de parkeerinfo bij Ontdekstation013 voor je bezoek aan Techniek OntdekRijk</a:t>
            </a:r>
          </a:p>
        </p:txBody>
      </p:sp>
    </p:spTree>
    <p:extLst>
      <p:ext uri="{BB962C8B-B14F-4D97-AF65-F5344CB8AC3E}">
        <p14:creationId xmlns:p14="http://schemas.microsoft.com/office/powerpoint/2010/main" val="385621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4" y="5429249"/>
            <a:ext cx="1496695" cy="14287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31462D3-6FC0-406B-8D76-3E932DC6DAAF}"/>
              </a:ext>
            </a:extLst>
          </p:cNvPr>
          <p:cNvSpPr txBox="1"/>
          <p:nvPr/>
        </p:nvSpPr>
        <p:spPr>
          <a:xfrm>
            <a:off x="688975" y="1712684"/>
            <a:ext cx="56864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rgbClr val="FFFF00"/>
                </a:solidFill>
              </a:rPr>
              <a:t>Vragen staat vrij</a:t>
            </a:r>
          </a:p>
          <a:p>
            <a:endParaRPr lang="nl-NL" dirty="0">
              <a:solidFill>
                <a:srgbClr val="FFFF00"/>
              </a:solidFill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>
                <a:hlinkClick r:id="rId3"/>
              </a:rPr>
              <a:t>www.techniekontdekrijk.nl</a:t>
            </a:r>
            <a:endParaRPr lang="nl-NL" dirty="0"/>
          </a:p>
          <a:p>
            <a:r>
              <a:rPr lang="nl-NL" dirty="0">
                <a:hlinkClick r:id="rId4"/>
              </a:rPr>
              <a:t>https://www.facebook.com/TechniekOntdekRijk/</a:t>
            </a:r>
            <a:endParaRPr lang="nl-NL" dirty="0"/>
          </a:p>
          <a:p>
            <a:endParaRPr lang="nl-NL" dirty="0"/>
          </a:p>
          <a:p>
            <a:r>
              <a:rPr lang="nl-NL" dirty="0">
                <a:hlinkClick r:id="rId5"/>
              </a:rPr>
              <a:t>info@techniekontdekrijk.nl</a:t>
            </a:r>
            <a:endParaRPr lang="nl-NL" dirty="0"/>
          </a:p>
          <a:p>
            <a:r>
              <a:rPr lang="nl-NL" dirty="0">
                <a:hlinkClick r:id="rId6"/>
              </a:rPr>
              <a:t>anneliesvanhelvoort@techniekontdekrijk.nl</a:t>
            </a:r>
            <a:endParaRPr lang="nl-NL" dirty="0"/>
          </a:p>
          <a:p>
            <a:r>
              <a:rPr lang="nl-NL" dirty="0">
                <a:hlinkClick r:id="rId7"/>
              </a:rPr>
              <a:t>laudybrouwer@techniekontdekrijk.nl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Tel: 06-303066526   (Annelies)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148A94C-0438-4BD0-B054-9302CD1CC1D7}"/>
              </a:ext>
            </a:extLst>
          </p:cNvPr>
          <p:cNvSpPr txBox="1"/>
          <p:nvPr/>
        </p:nvSpPr>
        <p:spPr>
          <a:xfrm>
            <a:off x="6505575" y="1181100"/>
            <a:ext cx="56864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Meedenken</a:t>
            </a:r>
          </a:p>
          <a:p>
            <a:r>
              <a:rPr lang="nl-NL" dirty="0"/>
              <a:t>Invulling thema’s</a:t>
            </a:r>
          </a:p>
          <a:p>
            <a:r>
              <a:rPr lang="nl-NL" dirty="0"/>
              <a:t>Sparren</a:t>
            </a:r>
          </a:p>
          <a:p>
            <a:r>
              <a:rPr lang="nl-NL" dirty="0"/>
              <a:t>Ideeën </a:t>
            </a:r>
          </a:p>
          <a:p>
            <a:r>
              <a:rPr lang="nl-NL" dirty="0"/>
              <a:t>Inspiratie</a:t>
            </a:r>
          </a:p>
          <a:p>
            <a:r>
              <a:rPr lang="nl-NL" dirty="0"/>
              <a:t>Gratis workshops voor collega’s bij ons of bij jou op school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7609931D-DD8B-4170-8F5C-A2A946BA0256}"/>
              </a:ext>
            </a:extLst>
          </p:cNvPr>
          <p:cNvSpPr/>
          <p:nvPr/>
        </p:nvSpPr>
        <p:spPr>
          <a:xfrm>
            <a:off x="5924550" y="333375"/>
            <a:ext cx="6267450" cy="3733800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6F8BB38F-2CCB-4B17-A428-EB0748152594}"/>
              </a:ext>
            </a:extLst>
          </p:cNvPr>
          <p:cNvSpPr/>
          <p:nvPr/>
        </p:nvSpPr>
        <p:spPr>
          <a:xfrm>
            <a:off x="4933633" y="2050782"/>
            <a:ext cx="925830" cy="2844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82067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Microsoft Office PowerPoint</Application>
  <PresentationFormat>Breedbeeld</PresentationFormat>
  <Paragraphs>72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Annelies van Helvoort</dc:creator>
  <cp:lastModifiedBy>Annelies van Helvoort</cp:lastModifiedBy>
  <cp:revision>24</cp:revision>
  <dcterms:created xsi:type="dcterms:W3CDTF">2019-12-11T13:10:55Z</dcterms:created>
  <dcterms:modified xsi:type="dcterms:W3CDTF">2020-02-04T18:10:22Z</dcterms:modified>
</cp:coreProperties>
</file>