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2" r:id="rId5"/>
    <p:sldId id="264" r:id="rId6"/>
    <p:sldId id="272" r:id="rId7"/>
    <p:sldId id="271" r:id="rId8"/>
    <p:sldId id="270" r:id="rId9"/>
    <p:sldId id="274" r:id="rId10"/>
    <p:sldId id="268" r:id="rId11"/>
    <p:sldId id="27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3D05B-AFFD-4F49-B682-1F1974CA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4415AA-1C28-4712-AA72-91A1E2B3F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D5145A-80F1-4AE4-94E0-94A14FAC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B50707-B920-4B65-9CD0-C15355A4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ADFEA-BB30-4DA8-9776-1747B64E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51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53DDE-AC9E-4F32-9807-CEC9C0E4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9BC073-733E-40F4-A123-158DB8170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4AE87-6FB4-4C5B-903E-8A0E045A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0785BF-2C7A-490D-B28A-9303B775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B15F8-4DC5-4A5E-9D5E-101CD116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90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F3ECDAA-9DCC-435F-92AA-D3B56937C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273F7A-2DD3-43F4-B3B1-71DE04D0B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9AF595-5C4E-418F-9B52-3C2DFFFD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08ADDA-4DD4-49AB-84C8-D20F224B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021FF3-E556-464F-9393-1741E820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79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EC85E-6C4B-4412-A500-6098C888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9AED10-C248-4248-BBD2-0566ACA83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0C46D7-3A58-4CBC-BC17-3E4E7CE7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39F90B-5A85-4CDA-A8C6-EEAC0F0E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202819-A3FD-4D1D-8598-8BF794ED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EAECD-8B52-4BD9-B13C-CAB2A067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519451-9A2D-43D1-901D-C4E20DD10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020A2A-D6A1-40F1-9781-4E49EC6F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3D65D-2039-4D36-B934-473926E5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6D1B70-F299-4E49-9B59-F559BC0C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57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59600-EE08-474E-8186-C4F96E0B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D7AF5B-EF97-486D-8A7C-5A0C3F4FA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74742E-B4E9-4F3A-9ADE-D6067417C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E5D713-45FF-44C1-B867-6871AE20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4A31C8-B671-48AF-B83F-A5213C3A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5C343B-F392-482E-A197-C6E200A0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61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AD7BA-9A3A-40D9-AE2E-22F6A818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CA46C6-8755-4BE4-A382-4F1B15BEA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87BD81-E053-4464-9AD8-767B7E7C8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AE32DD7-D1D3-4C19-933A-A64702D16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ADB385C-C341-4DB2-829A-7A2EB1A3C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52BAE6B-3075-4E5C-90DF-CFE6C640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92895D9-8FF5-40C5-B21F-2DCC6A7B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BD039A-B563-4ED2-ABB6-CA0B8498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16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4EB11-E5B4-4F70-999B-2C4CC4E0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EE0D6E-BEA4-427B-8E10-91C18D76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09E97F-591D-4114-AEBC-905EB2AC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F9427D-3EDE-4E95-A67A-57D05004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57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DADF230-EB57-4375-A3ED-841B9963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E1BFA9F-A2F9-4F2F-AB66-57886268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87C78A-0EDF-4F0D-9079-7F445FAA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74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35292-EC4F-45BE-A5EB-3C245392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51AC2-D94C-4D11-AD67-97B36FC9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136C20-F949-4234-A72D-2A3FA2A0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58E3E2-674D-4CC3-8B74-F97ADB67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E05854-6F31-41D7-9284-8CAF82B6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E8C431-2B8E-4899-968B-ECC79B96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66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2BA69-C8D5-456D-B1CD-247A7086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6B3016E-1FC9-4063-A32A-C232856ED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127DD4-14D8-4407-A5E4-00258FF89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794AFC-876F-48C0-B388-BA7934E2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0577-70F3-4F22-BAC4-E3D360DCF865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6ABF5F-361E-4862-8313-7BA9F2B1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44FB55-FAAB-48C8-A3C4-543CE8E6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46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F8F882-02DB-4DE5-8122-308D95FF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B71CC4-33C1-45F2-8B88-41D0DD58D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378E0-4532-40AB-B7DE-860C5926D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50577-70F3-4F22-BAC4-E3D360DCF865}" type="datetimeFigureOut">
              <a:rPr lang="nl-NL" smtClean="0"/>
              <a:t>5-2-2020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A7BDED-C9ED-42AB-A8C4-9389A3B71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7AE4C7-698E-487A-8C34-4EDBD050F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3D743-9F6C-40C0-9AD7-605C5EDE68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5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iekontdekrijk.nl/" TargetMode="External"/><Relationship Id="rId7" Type="http://schemas.openxmlformats.org/officeDocument/2006/relationships/hyperlink" Target="mailto:laudybrouwer@techniekontdekrijk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neliesvanhelvoort@techniekontdekrijk.nl" TargetMode="External"/><Relationship Id="rId5" Type="http://schemas.openxmlformats.org/officeDocument/2006/relationships/hyperlink" Target="mailto:info@techniekontdekrijk.nl" TargetMode="External"/><Relationship Id="rId4" Type="http://schemas.openxmlformats.org/officeDocument/2006/relationships/hyperlink" Target="https://www.facebook.com/TechniekOntdekRijk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iekpact.nl/doel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chniekontdekrijk.nl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iekontdekrijk.nl/plannen-groepsbezoe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ontwikkelacademie.nu/workshops/2020-03-03-techniek-en-ta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twikkelacademie.nu/workshops/2020-04-14-mijn-ontdekrijk" TargetMode="External"/><Relationship Id="rId4" Type="http://schemas.openxmlformats.org/officeDocument/2006/relationships/hyperlink" Target="https://www.techniekontdekrijk.nl/activiteiten/professionaliseringstrajec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riva.nl/eticket/d?ticket_type_id=14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qkX9FBPKwoy2fnnd6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t-primair.n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echniekontdekrijk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mailto:anneliesvanhelvoort@techniekontdekrijk.nl" TargetMode="External"/><Relationship Id="rId4" Type="http://schemas.openxmlformats.org/officeDocument/2006/relationships/hyperlink" Target="mailto:laudybrouwer@techniekontdekrijk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CB31ADA-9E10-4AFD-96C0-A6DDB1C99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880" y="3431833"/>
            <a:ext cx="5303520" cy="1844040"/>
          </a:xfrm>
        </p:spPr>
        <p:txBody>
          <a:bodyPr>
            <a:normAutofit/>
          </a:bodyPr>
          <a:lstStyle/>
          <a:p>
            <a:r>
              <a:rPr lang="nl-NL" sz="4000" dirty="0"/>
              <a:t>Techniek OntdekRijk</a:t>
            </a:r>
          </a:p>
          <a:p>
            <a:r>
              <a:rPr lang="nl-NL" sz="4000" dirty="0"/>
              <a:t>W(</a:t>
            </a:r>
            <a:r>
              <a:rPr lang="nl-NL" sz="4000" dirty="0" err="1"/>
              <a:t>ee</a:t>
            </a:r>
            <a:r>
              <a:rPr lang="nl-NL" sz="4000" dirty="0"/>
              <a:t>)T(</a:t>
            </a:r>
            <a:r>
              <a:rPr lang="nl-NL" sz="4000" dirty="0" err="1"/>
              <a:t>jes</a:t>
            </a:r>
            <a:r>
              <a:rPr lang="nl-NL" sz="4000" dirty="0"/>
              <a:t>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C11756-2516-4C28-BCF4-C5BA6DD837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" y="875664"/>
            <a:ext cx="4439920" cy="39808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90D6721-BDA5-414F-A981-253B66641894}"/>
              </a:ext>
            </a:extLst>
          </p:cNvPr>
          <p:cNvSpPr txBox="1"/>
          <p:nvPr/>
        </p:nvSpPr>
        <p:spPr>
          <a:xfrm>
            <a:off x="1148080" y="5709920"/>
            <a:ext cx="377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Zet op diavoorstelling en klik verder.</a:t>
            </a:r>
          </a:p>
          <a:p>
            <a:r>
              <a:rPr lang="nl-NL" dirty="0"/>
              <a:t>Zo kom je alle nieuws tegen!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641647C2-E26A-4ED7-921D-2510F8310A55}"/>
              </a:ext>
            </a:extLst>
          </p:cNvPr>
          <p:cNvSpPr/>
          <p:nvPr/>
        </p:nvSpPr>
        <p:spPr>
          <a:xfrm>
            <a:off x="477519" y="5181600"/>
            <a:ext cx="4662371" cy="158496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0ABA9AF-856B-419A-BC41-FECF898CB595}"/>
              </a:ext>
            </a:extLst>
          </p:cNvPr>
          <p:cNvSpPr/>
          <p:nvPr/>
        </p:nvSpPr>
        <p:spPr>
          <a:xfrm>
            <a:off x="7821922" y="838200"/>
            <a:ext cx="2578736" cy="838201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13D8E1-AEEF-4D73-94CC-2322E7AE4590}"/>
              </a:ext>
            </a:extLst>
          </p:cNvPr>
          <p:cNvSpPr txBox="1"/>
          <p:nvPr/>
        </p:nvSpPr>
        <p:spPr>
          <a:xfrm>
            <a:off x="8422640" y="106870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Januari 2020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EAC8495-80B0-44FD-B1CC-638A2E2C472E}"/>
              </a:ext>
            </a:extLst>
          </p:cNvPr>
          <p:cNvSpPr/>
          <p:nvPr/>
        </p:nvSpPr>
        <p:spPr>
          <a:xfrm>
            <a:off x="9511982" y="5359000"/>
            <a:ext cx="1077610" cy="61508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6899C0-AED4-4837-B3B1-E2F3B7C5AA5C}"/>
              </a:ext>
            </a:extLst>
          </p:cNvPr>
          <p:cNvSpPr txBox="1"/>
          <p:nvPr/>
        </p:nvSpPr>
        <p:spPr>
          <a:xfrm>
            <a:off x="9754386" y="5525254"/>
            <a:ext cx="107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NR 2</a:t>
            </a:r>
          </a:p>
        </p:txBody>
      </p:sp>
    </p:spTree>
    <p:extLst>
      <p:ext uri="{BB962C8B-B14F-4D97-AF65-F5344CB8AC3E}">
        <p14:creationId xmlns:p14="http://schemas.microsoft.com/office/powerpoint/2010/main" val="405526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4" y="5429249"/>
            <a:ext cx="1496695" cy="142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31462D3-6FC0-406B-8D76-3E932DC6DAAF}"/>
              </a:ext>
            </a:extLst>
          </p:cNvPr>
          <p:cNvSpPr txBox="1"/>
          <p:nvPr/>
        </p:nvSpPr>
        <p:spPr>
          <a:xfrm>
            <a:off x="688975" y="1712684"/>
            <a:ext cx="56864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FFFF00"/>
                </a:solidFill>
              </a:rPr>
              <a:t>Vragen staat vrij</a:t>
            </a:r>
          </a:p>
          <a:p>
            <a:endParaRPr lang="nl-NL" dirty="0">
              <a:solidFill>
                <a:srgbClr val="FFFF00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www.techniekontdekrijk.nl</a:t>
            </a:r>
            <a:endParaRPr lang="nl-NL" dirty="0"/>
          </a:p>
          <a:p>
            <a:r>
              <a:rPr lang="nl-NL" dirty="0">
                <a:hlinkClick r:id="rId4"/>
              </a:rPr>
              <a:t>https://www.facebook.com/TechniekOntdekRijk/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5"/>
              </a:rPr>
              <a:t>info@techniekontdekrijk.nl</a:t>
            </a:r>
            <a:endParaRPr lang="nl-NL" dirty="0"/>
          </a:p>
          <a:p>
            <a:r>
              <a:rPr lang="nl-NL" dirty="0">
                <a:hlinkClick r:id="rId6"/>
              </a:rPr>
              <a:t>anneliesvanhelvoort@techniekontdekrijk.nl</a:t>
            </a:r>
            <a:endParaRPr lang="nl-NL" dirty="0"/>
          </a:p>
          <a:p>
            <a:r>
              <a:rPr lang="nl-NL" dirty="0">
                <a:hlinkClick r:id="rId7"/>
              </a:rPr>
              <a:t>laudybrouwer@techniekontdekrijk.nl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Tel: 06-303066526   (Annelies)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48A94C-0438-4BD0-B054-9302CD1CC1D7}"/>
              </a:ext>
            </a:extLst>
          </p:cNvPr>
          <p:cNvSpPr txBox="1"/>
          <p:nvPr/>
        </p:nvSpPr>
        <p:spPr>
          <a:xfrm>
            <a:off x="6505575" y="1181100"/>
            <a:ext cx="5686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Meedenken</a:t>
            </a:r>
          </a:p>
          <a:p>
            <a:r>
              <a:rPr lang="nl-NL" dirty="0"/>
              <a:t>Invulling thema’s</a:t>
            </a:r>
          </a:p>
          <a:p>
            <a:r>
              <a:rPr lang="nl-NL" dirty="0"/>
              <a:t>Sparren</a:t>
            </a:r>
          </a:p>
          <a:p>
            <a:r>
              <a:rPr lang="nl-NL" dirty="0"/>
              <a:t>Ideeën </a:t>
            </a:r>
          </a:p>
          <a:p>
            <a:r>
              <a:rPr lang="nl-NL" dirty="0"/>
              <a:t>Inspiratie</a:t>
            </a:r>
          </a:p>
          <a:p>
            <a:r>
              <a:rPr lang="nl-NL" dirty="0"/>
              <a:t>Gratis workshops voor collega’s bij ons of bij jou op school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609931D-DD8B-4170-8F5C-A2A946BA0256}"/>
              </a:ext>
            </a:extLst>
          </p:cNvPr>
          <p:cNvSpPr/>
          <p:nvPr/>
        </p:nvSpPr>
        <p:spPr>
          <a:xfrm>
            <a:off x="5924550" y="333375"/>
            <a:ext cx="6267450" cy="373380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6F8BB38F-2CCB-4B17-A428-EB0748152594}"/>
              </a:ext>
            </a:extLst>
          </p:cNvPr>
          <p:cNvSpPr/>
          <p:nvPr/>
        </p:nvSpPr>
        <p:spPr>
          <a:xfrm>
            <a:off x="4933633" y="2050782"/>
            <a:ext cx="925830" cy="2844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20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20" y="5019041"/>
            <a:ext cx="1930400" cy="1838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3497E3D5-EC86-410B-B3A1-393A6B248B03}"/>
              </a:ext>
            </a:extLst>
          </p:cNvPr>
          <p:cNvSpPr/>
          <p:nvPr/>
        </p:nvSpPr>
        <p:spPr>
          <a:xfrm>
            <a:off x="1129030" y="668655"/>
            <a:ext cx="8004810" cy="3222625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8981CB3-CF66-43B1-836B-1B68A0005981}"/>
              </a:ext>
            </a:extLst>
          </p:cNvPr>
          <p:cNvSpPr txBox="1"/>
          <p:nvPr/>
        </p:nvSpPr>
        <p:spPr>
          <a:xfrm>
            <a:off x="2062480" y="1397675"/>
            <a:ext cx="647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 DO:</a:t>
            </a:r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Bezoek Techniek OntdekRijk vastleggen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Inspiratie bijeenkomst aanmelden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Genieten van je kinderen tijdens je techniek-reken-taal aanbod 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853B0D8-EA95-4564-9A97-FCBAFFE56D76}"/>
              </a:ext>
            </a:extLst>
          </p:cNvPr>
          <p:cNvSpPr/>
          <p:nvPr/>
        </p:nvSpPr>
        <p:spPr>
          <a:xfrm>
            <a:off x="5598160" y="4120573"/>
            <a:ext cx="3931920" cy="2085639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B0CC14E-A28E-43F9-A68F-61F5BDCA1318}"/>
              </a:ext>
            </a:extLst>
          </p:cNvPr>
          <p:cNvSpPr txBox="1"/>
          <p:nvPr/>
        </p:nvSpPr>
        <p:spPr>
          <a:xfrm>
            <a:off x="6096000" y="4563229"/>
            <a:ext cx="4130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Tot de volgende W(</a:t>
            </a:r>
            <a:r>
              <a:rPr lang="nl-NL" sz="3600" dirty="0" err="1"/>
              <a:t>ee</a:t>
            </a:r>
            <a:r>
              <a:rPr lang="nl-NL" sz="3600" dirty="0"/>
              <a:t>)T(</a:t>
            </a:r>
            <a:r>
              <a:rPr lang="nl-NL" sz="3600" dirty="0" err="1"/>
              <a:t>jes</a:t>
            </a:r>
            <a:r>
              <a:rPr lang="nl-NL" sz="3600" dirty="0"/>
              <a:t>)!!</a:t>
            </a:r>
          </a:p>
        </p:txBody>
      </p:sp>
    </p:spTree>
    <p:extLst>
      <p:ext uri="{BB962C8B-B14F-4D97-AF65-F5344CB8AC3E}">
        <p14:creationId xmlns:p14="http://schemas.microsoft.com/office/powerpoint/2010/main" val="388815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4" y="5524499"/>
            <a:ext cx="1363345" cy="133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FBC81B1-F827-4BB4-8AC3-83237C008BE6}"/>
              </a:ext>
            </a:extLst>
          </p:cNvPr>
          <p:cNvSpPr txBox="1"/>
          <p:nvPr/>
        </p:nvSpPr>
        <p:spPr>
          <a:xfrm>
            <a:off x="800100" y="790575"/>
            <a:ext cx="73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TechniekPact</a:t>
            </a:r>
            <a:r>
              <a:rPr lang="nl-NL" dirty="0"/>
              <a:t> 2020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AE830A6-74F9-4AFC-BDF7-0F10F0AEA0F4}"/>
              </a:ext>
            </a:extLst>
          </p:cNvPr>
          <p:cNvSpPr/>
          <p:nvPr/>
        </p:nvSpPr>
        <p:spPr>
          <a:xfrm>
            <a:off x="800100" y="2071548"/>
            <a:ext cx="362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https://www.techniekpact.nl/doelen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E5F6CB1-8F85-430E-9EE1-0B5BDE9644F3}"/>
              </a:ext>
            </a:extLst>
          </p:cNvPr>
          <p:cNvPicPr/>
          <p:nvPr/>
        </p:nvPicPr>
        <p:blipFill rotWithShape="1">
          <a:blip r:embed="rId4"/>
          <a:srcRect l="13448" t="24496" r="20304" b="8093"/>
          <a:stretch/>
        </p:blipFill>
        <p:spPr bwMode="auto">
          <a:xfrm>
            <a:off x="5272480" y="673854"/>
            <a:ext cx="6033135" cy="4304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68803362-E434-47D4-962F-62CA1E916916}"/>
              </a:ext>
            </a:extLst>
          </p:cNvPr>
          <p:cNvSpPr/>
          <p:nvPr/>
        </p:nvSpPr>
        <p:spPr>
          <a:xfrm>
            <a:off x="186434" y="3964659"/>
            <a:ext cx="4662371" cy="227964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7E7AB51-A581-4CDF-9FD2-64D7E45FD8CD}"/>
              </a:ext>
            </a:extLst>
          </p:cNvPr>
          <p:cNvSpPr txBox="1"/>
          <p:nvPr/>
        </p:nvSpPr>
        <p:spPr>
          <a:xfrm>
            <a:off x="610109" y="4408853"/>
            <a:ext cx="4765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Ben je al 2020 Techniekpact-proef?</a:t>
            </a:r>
          </a:p>
          <a:p>
            <a:r>
              <a:rPr lang="nl-NL" dirty="0"/>
              <a:t>Is jouw school al 2020 Techniekpact-proef?</a:t>
            </a:r>
          </a:p>
          <a:p>
            <a:r>
              <a:rPr lang="nl-NL" dirty="0"/>
              <a:t>Bekijk de mogelijkheden op:</a:t>
            </a:r>
          </a:p>
          <a:p>
            <a:r>
              <a:rPr lang="nl-NL" dirty="0">
                <a:hlinkClick r:id="rId5"/>
              </a:rPr>
              <a:t>www.techniekontdekrijk.nl</a:t>
            </a:r>
            <a:r>
              <a:rPr lang="nl-NL" dirty="0"/>
              <a:t>.</a:t>
            </a:r>
          </a:p>
          <a:p>
            <a:r>
              <a:rPr lang="nl-NL" dirty="0"/>
              <a:t>EN….ALLES GRATIS!!!!!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C525D4AD-6AA6-412A-B65B-40CAE142BBEF}"/>
              </a:ext>
            </a:extLst>
          </p:cNvPr>
          <p:cNvSpPr/>
          <p:nvPr/>
        </p:nvSpPr>
        <p:spPr>
          <a:xfrm rot="444350">
            <a:off x="4716187" y="5689905"/>
            <a:ext cx="5851977" cy="22162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76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74" y="5524499"/>
            <a:ext cx="1363345" cy="133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85DE242-109C-41B2-9D0C-21543B4167AD}"/>
              </a:ext>
            </a:extLst>
          </p:cNvPr>
          <p:cNvSpPr/>
          <p:nvPr/>
        </p:nvSpPr>
        <p:spPr>
          <a:xfrm>
            <a:off x="339493" y="691638"/>
            <a:ext cx="11852507" cy="399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Techniek OntdekRijk groepsbezoeken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loopt langzaam vol. Hier een overzicht van de ruimte die er nu nog is: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4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Maart 	14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	2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	6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 	22 plaatsen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Nog 48 plaatsen voor dit schooljaar.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wij willen die graag invullen….Dan halen wij ons streven om 330 groepen per schooljaar op bezoek te krijgen.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https://www.techniekontdekrijk.nl/plannen-groepsbezoek/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Afbeelding 6" descr="Afbeelding met binnen, schermafbeelding, tafel, zitten&#10;&#10;Automatisch gegenereerde beschrijving">
            <a:extLst>
              <a:ext uri="{FF2B5EF4-FFF2-40B4-BE49-F238E27FC236}">
                <a16:creationId xmlns:a16="http://schemas.microsoft.com/office/drawing/2014/main" id="{73EE22C5-EC2C-4B94-80F2-24D3CE3AD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" y="4752974"/>
            <a:ext cx="3190875" cy="1914525"/>
          </a:xfrm>
          <a:prstGeom prst="rect">
            <a:avLst/>
          </a:prstGeom>
        </p:spPr>
      </p:pic>
      <p:pic>
        <p:nvPicPr>
          <p:cNvPr id="7170" name="Picture 2" descr="Afbeeldingsresultaat voor gratis">
            <a:extLst>
              <a:ext uri="{FF2B5EF4-FFF2-40B4-BE49-F238E27FC236}">
                <a16:creationId xmlns:a16="http://schemas.microsoft.com/office/drawing/2014/main" id="{95B50B99-F63D-4367-9AE0-935B9021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5595">
            <a:off x="9447308" y="709030"/>
            <a:ext cx="2088252" cy="20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3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807CD4D-B7D1-4052-B31E-2C80CE7F9997}"/>
              </a:ext>
            </a:extLst>
          </p:cNvPr>
          <p:cNvSpPr/>
          <p:nvPr/>
        </p:nvSpPr>
        <p:spPr>
          <a:xfrm>
            <a:off x="467360" y="528321"/>
            <a:ext cx="11440160" cy="245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Inspiratie-bijeenkomst op 3 maart 2020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19.30u – 21.30u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Ontdekstation 013, Burg Brokxlaan 20 in Tilburg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 descr="Afbeelding met object&#10;&#10;Automatisch gegenereerde beschrijving">
            <a:extLst>
              <a:ext uri="{FF2B5EF4-FFF2-40B4-BE49-F238E27FC236}">
                <a16:creationId xmlns:a16="http://schemas.microsoft.com/office/drawing/2014/main" id="{7AEBA124-D2F7-4B3C-97CF-4EA1D6E3E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8" y="2481509"/>
            <a:ext cx="5965472" cy="207786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86A3B8B-6FF7-4DCD-8F2C-57DA947E1046}"/>
              </a:ext>
            </a:extLst>
          </p:cNvPr>
          <p:cNvSpPr txBox="1"/>
          <p:nvPr/>
        </p:nvSpPr>
        <p:spPr>
          <a:xfrm>
            <a:off x="467360" y="5019041"/>
            <a:ext cx="842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Snel aanmelden want Vol=Vol</a:t>
            </a:r>
          </a:p>
          <a:p>
            <a:r>
              <a:rPr lang="nl-NL" dirty="0">
                <a:hlinkClick r:id="rId4"/>
              </a:rPr>
              <a:t>https://www.ontwikkelacademie.nu/workshops/2020-03-03-techniek-en-taal</a:t>
            </a:r>
            <a:endParaRPr lang="nl-NL" dirty="0"/>
          </a:p>
        </p:txBody>
      </p:sp>
      <p:pic>
        <p:nvPicPr>
          <p:cNvPr id="6148" name="Picture 4" descr="Afbeeldingsresultaat voor vol = vol">
            <a:extLst>
              <a:ext uri="{FF2B5EF4-FFF2-40B4-BE49-F238E27FC236}">
                <a16:creationId xmlns:a16="http://schemas.microsoft.com/office/drawing/2014/main" id="{3C872A5A-C8B1-4EFF-87F7-8DD138020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2953">
            <a:off x="8753346" y="1496335"/>
            <a:ext cx="2521914" cy="22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5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505449"/>
            <a:ext cx="1315720" cy="135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BF5D33B6-5445-421A-AA1D-D5C8B5223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14" y="762000"/>
            <a:ext cx="4108506" cy="183896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401215F-1E6C-4AA2-A9CE-304FFD69F377}"/>
              </a:ext>
            </a:extLst>
          </p:cNvPr>
          <p:cNvSpPr/>
          <p:nvPr/>
        </p:nvSpPr>
        <p:spPr>
          <a:xfrm>
            <a:off x="528319" y="862833"/>
            <a:ext cx="8577581" cy="5676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OntdekRijk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tweede ronde Mijn OntdekRijk is gestart. De eerste bijeenkomst was in januari en 11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volgt de 2</a:t>
            </a:r>
            <a:r>
              <a:rPr lang="nl-NL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middag. Deze middag staat geheel in het teken van O&amp;O-leren. Sietske vd Wegen zal ons meenemen in de theorie en zal vanuit haar eigen ervaringen veel vragen kunnen beantwoorden.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derde ronde Mijn OntdekRijk </a:t>
            </a:r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000" dirty="0"/>
              <a:t>14-04; 13-05; 11-06) zal weer in de avond zijn.</a:t>
            </a:r>
            <a:endParaRPr lang="nl-N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meer info:  </a:t>
            </a:r>
            <a:r>
              <a:rPr lang="nl-NL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https://www.techniekontdekrijk.nl/activiteiten/professionaliseringstraject/</a:t>
            </a:r>
            <a:endParaRPr lang="nl-NL" sz="20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Aanmelden gaat via de Ontwikkelacademie.:</a:t>
            </a:r>
          </a:p>
          <a:p>
            <a:pPr>
              <a:lnSpc>
                <a:spcPct val="107000"/>
              </a:lnSpc>
            </a:pPr>
            <a:r>
              <a:rPr lang="nl-NL" sz="2000" u="sng" dirty="0">
                <a:hlinkClick r:id="rId5"/>
              </a:rPr>
              <a:t>https://www.ontwikkelacademie.nu/workshops/2020-04-14-mijn-ontdekrijk</a:t>
            </a:r>
            <a:endParaRPr lang="nl-NL" sz="20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CB4395C-2F75-48BC-B3E4-98C45413C78E}"/>
              </a:ext>
            </a:extLst>
          </p:cNvPr>
          <p:cNvSpPr/>
          <p:nvPr/>
        </p:nvSpPr>
        <p:spPr>
          <a:xfrm rot="20432199">
            <a:off x="7242083" y="4678312"/>
            <a:ext cx="44001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9600" b="1" cap="none" spc="0" dirty="0">
                <a:ln/>
                <a:solidFill>
                  <a:schemeClr val="accent4"/>
                </a:solidFill>
                <a:effectLst/>
              </a:rPr>
              <a:t>Ronde 3</a:t>
            </a:r>
          </a:p>
        </p:txBody>
      </p:sp>
    </p:spTree>
    <p:extLst>
      <p:ext uri="{BB962C8B-B14F-4D97-AF65-F5344CB8AC3E}">
        <p14:creationId xmlns:p14="http://schemas.microsoft.com/office/powerpoint/2010/main" val="403859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70" y="5686425"/>
            <a:ext cx="1301549" cy="1171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3F58999-F2DB-4BF3-BFE6-A938CD13AF3A}"/>
              </a:ext>
            </a:extLst>
          </p:cNvPr>
          <p:cNvSpPr/>
          <p:nvPr/>
        </p:nvSpPr>
        <p:spPr>
          <a:xfrm>
            <a:off x="923925" y="1812489"/>
            <a:ext cx="10953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Helaas, deze maand al enkele groepen die af hebben moeten melden omdat zij het vervoer niet geregeld kregen.</a:t>
            </a:r>
            <a:br>
              <a:rPr lang="nl-NL" dirty="0"/>
            </a:br>
            <a:r>
              <a:rPr lang="nl-NL" dirty="0"/>
              <a:t>Tip: fiets, bus, trein????</a:t>
            </a:r>
            <a:br>
              <a:rPr lang="nl-NL" dirty="0"/>
            </a:br>
            <a:r>
              <a:rPr lang="nl-NL" dirty="0"/>
              <a:t>De bus en de trein zijn hier op 5-6-7 minuten loopafstand.</a:t>
            </a:r>
            <a:br>
              <a:rPr lang="nl-NL" dirty="0"/>
            </a:br>
            <a:r>
              <a:rPr lang="nl-NL" dirty="0" err="1"/>
              <a:t>Arriva</a:t>
            </a:r>
            <a:r>
              <a:rPr lang="nl-NL" dirty="0"/>
              <a:t> heeft een speciale regeling voor schoolgroepen die met de bus willen. Voor de 2e (11.00-12.30u)  en 3e (13.00-14.30u) tijd in </a:t>
            </a:r>
            <a:r>
              <a:rPr lang="nl-NL" dirty="0" err="1"/>
              <a:t>TechniekOntdekRijk</a:t>
            </a:r>
            <a:r>
              <a:rPr lang="nl-NL" dirty="0"/>
              <a:t> een uitkomst!!!</a:t>
            </a:r>
            <a:br>
              <a:rPr lang="nl-NL" b="1" dirty="0">
                <a:solidFill>
                  <a:srgbClr val="006978"/>
                </a:solidFill>
              </a:rPr>
            </a:br>
            <a:r>
              <a:rPr lang="nl-NL" b="1" dirty="0" err="1"/>
              <a:t>Businfo</a:t>
            </a:r>
            <a:r>
              <a:rPr lang="nl-NL" b="1" dirty="0"/>
              <a:t>: </a:t>
            </a:r>
            <a:r>
              <a:rPr lang="nl-NL" b="1" dirty="0">
                <a:solidFill>
                  <a:srgbClr val="5DC3E1"/>
                </a:solidFill>
                <a:latin typeface="Work Sans"/>
                <a:hlinkClick r:id="rId3"/>
              </a:rPr>
              <a:t>https://www.arriva.nl/eticket/d?ticket_type_id=148</a:t>
            </a:r>
            <a:endParaRPr lang="nl-NL" b="1" dirty="0">
              <a:solidFill>
                <a:srgbClr val="006978"/>
              </a:solidFill>
              <a:latin typeface="Work Sans"/>
            </a:endParaRPr>
          </a:p>
          <a:p>
            <a:r>
              <a:rPr lang="nl-NL" b="1" dirty="0">
                <a:solidFill>
                  <a:srgbClr val="006978"/>
                </a:solidFill>
                <a:latin typeface="Work Sans"/>
              </a:rPr>
              <a:t> </a:t>
            </a:r>
            <a:endParaRPr lang="nl-NL" b="1" i="0" dirty="0">
              <a:solidFill>
                <a:srgbClr val="006978"/>
              </a:solidFill>
              <a:effectLst/>
              <a:latin typeface="Work San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5C7C91-1C99-4C1B-8C98-2B5EDA3EC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55" y="3611924"/>
            <a:ext cx="3776345" cy="269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2692A9F-B7D5-4FF8-A630-4ACFD9712997}"/>
              </a:ext>
            </a:extLst>
          </p:cNvPr>
          <p:cNvSpPr txBox="1"/>
          <p:nvPr/>
        </p:nvSpPr>
        <p:spPr>
          <a:xfrm>
            <a:off x="923925" y="670560"/>
            <a:ext cx="649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Vervoersproblemen????</a:t>
            </a:r>
          </a:p>
        </p:txBody>
      </p:sp>
    </p:spTree>
    <p:extLst>
      <p:ext uri="{BB962C8B-B14F-4D97-AF65-F5344CB8AC3E}">
        <p14:creationId xmlns:p14="http://schemas.microsoft.com/office/powerpoint/2010/main" val="143488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567679"/>
            <a:ext cx="1391920" cy="129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Afbeelding 3">
            <a:extLst>
              <a:ext uri="{FF2B5EF4-FFF2-40B4-BE49-F238E27FC236}">
                <a16:creationId xmlns:a16="http://schemas.microsoft.com/office/drawing/2014/main" id="{D63CCE98-2894-4835-826D-1FE0D49F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40" y="6050253"/>
            <a:ext cx="2260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Afbeelding 4" descr="Logo T-PrimaiR RGB">
            <a:hlinkClick r:id="rId4" tooltip="&quot;T-PrimaiR&quot;"/>
            <a:extLst>
              <a:ext uri="{FF2B5EF4-FFF2-40B4-BE49-F238E27FC236}">
                <a16:creationId xmlns:a16="http://schemas.microsoft.com/office/drawing/2014/main" id="{EF27280B-A142-4A2F-8A4F-6CCC0CA5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26049"/>
            <a:ext cx="16637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1ACDC39-F976-4182-9960-5AE57008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4345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CB1FD-B367-444C-B81A-A120C490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49171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DEA2EA9-6075-4E4E-9767-1D4E7D45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" y="556549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altLang="nl-NL" dirty="0"/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BFE3585-0607-44B9-82DC-933F4847C7A7}"/>
              </a:ext>
            </a:extLst>
          </p:cNvPr>
          <p:cNvSpPr txBox="1"/>
          <p:nvPr/>
        </p:nvSpPr>
        <p:spPr>
          <a:xfrm>
            <a:off x="321780" y="382517"/>
            <a:ext cx="796497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GEVRAAGD…</a:t>
            </a: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wie de inventarisatie/behoeftepeiling Wetenschap &amp; Technologie 2020 in de regio Midden Brabant toch gemist heeft.. </a:t>
            </a: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in de komende periode 2020-2021 vanuit het samenwerkingsproject W&amp;T 2020 PO-013 goed in te kunnen spelen op de (ondersteunings-)vragen van scholen en leerkrachten die er nog zijn rondom deze toepassing en invoering van W&amp;T binnen het curriculum, is een </a:t>
            </a:r>
            <a:r>
              <a:rPr lang="nl-NL" altLang="nl-NL" b="1" dirty="0">
                <a:solidFill>
                  <a:srgbClr val="0C64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inventarisatie en behoeftepeiling</a:t>
            </a:r>
            <a:r>
              <a:rPr lang="nl-NL" altLang="nl-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opgesteld. Op basis van de uitkomsten wordt er vanuit het project W&amp;T2020 PO-013 verder ingezet op Wetenschap &amp; Technologie in het PO.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 liggen nog vragen vanuit het onderwijs om aan de slag te gaan met W&amp;T in de groep(en) en in 2021 ‘W&amp;T-</a:t>
            </a:r>
            <a:r>
              <a:rPr lang="nl-NL" altLang="nl-N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proof</a:t>
            </a:r>
            <a:r>
              <a:rPr lang="nl-NL" altLang="nl-N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te zijn?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deze link </a:t>
            </a:r>
            <a:r>
              <a:rPr lang="nl-NL" altLang="nl-NL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https://forms.gle/qkX9FBPKwoy2fnnd6</a:t>
            </a: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in te vullen door een of meerdere teamleden per school. Graag uiterlijk op vrijdag 14 februari 2020.</a:t>
            </a:r>
            <a:endParaRPr lang="nl-NL" altLang="nl-NL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DANK VOOR HET INVULLEN!!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89C1268-9EBC-4A37-9AD3-6466D2EB4567}"/>
              </a:ext>
            </a:extLst>
          </p:cNvPr>
          <p:cNvSpPr/>
          <p:nvPr/>
        </p:nvSpPr>
        <p:spPr>
          <a:xfrm>
            <a:off x="7739250" y="6208134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&amp;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BB17B20-34A7-4EFE-AA25-2E8A0D43538B}"/>
              </a:ext>
            </a:extLst>
          </p:cNvPr>
          <p:cNvSpPr/>
          <p:nvPr/>
        </p:nvSpPr>
        <p:spPr>
          <a:xfrm>
            <a:off x="10369550" y="6163521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&amp;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54570BE-533C-4497-93E7-10C719E66FF5}"/>
              </a:ext>
            </a:extLst>
          </p:cNvPr>
          <p:cNvSpPr/>
          <p:nvPr/>
        </p:nvSpPr>
        <p:spPr>
          <a:xfrm rot="1536180">
            <a:off x="8549964" y="1373050"/>
            <a:ext cx="3510902" cy="1371981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D9E866B-40E7-45C5-9267-057D8A1551DA}"/>
              </a:ext>
            </a:extLst>
          </p:cNvPr>
          <p:cNvSpPr/>
          <p:nvPr/>
        </p:nvSpPr>
        <p:spPr>
          <a:xfrm rot="1484003">
            <a:off x="8873154" y="1735874"/>
            <a:ext cx="2864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Inzicht in jullie behoeften is voor ons belangrijk</a:t>
            </a:r>
            <a:endParaRPr lang="nl-NL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9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70" y="5686425"/>
            <a:ext cx="1301549" cy="117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2CD6A74-5664-4499-93B8-90CD9C8BF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90021"/>
            <a:ext cx="5048955" cy="6677957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00164F54-BC10-4568-9FBC-3A77CEA5786F}"/>
              </a:ext>
            </a:extLst>
          </p:cNvPr>
          <p:cNvSpPr/>
          <p:nvPr/>
        </p:nvSpPr>
        <p:spPr>
          <a:xfrm>
            <a:off x="5943600" y="1046478"/>
            <a:ext cx="4814771" cy="1838959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3C15A9-4711-4540-B3EC-62896B920BE9}"/>
              </a:ext>
            </a:extLst>
          </p:cNvPr>
          <p:cNvSpPr txBox="1"/>
          <p:nvPr/>
        </p:nvSpPr>
        <p:spPr>
          <a:xfrm>
            <a:off x="6552665" y="1515793"/>
            <a:ext cx="374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de zekerheid hier nogmaals de parkeerinfo bij Ontdekstation013 voor je bezoek aan Techniek OntdekRijk</a:t>
            </a:r>
          </a:p>
        </p:txBody>
      </p:sp>
    </p:spTree>
    <p:extLst>
      <p:ext uri="{BB962C8B-B14F-4D97-AF65-F5344CB8AC3E}">
        <p14:creationId xmlns:p14="http://schemas.microsoft.com/office/powerpoint/2010/main" val="385621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2C21-4780-4AAF-99B6-0EF416624A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520" y="5019041"/>
            <a:ext cx="1930400" cy="1838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A9821BE-9F8D-4AAE-AC08-F2F611ECA213}"/>
              </a:ext>
            </a:extLst>
          </p:cNvPr>
          <p:cNvSpPr txBox="1"/>
          <p:nvPr/>
        </p:nvSpPr>
        <p:spPr>
          <a:xfrm>
            <a:off x="731520" y="1607419"/>
            <a:ext cx="11203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volgende mailadressen komen nogal eens terecht in de SPAM en met deze adressen wordt geen SPAM verstuurd!</a:t>
            </a:r>
          </a:p>
          <a:p>
            <a:r>
              <a:rPr lang="nl-NL" dirty="0"/>
              <a:t>Dit voorkom je door deze adressen toe te voegen aan je contacten: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info@techniekontdekrijk.nl</a:t>
            </a:r>
            <a:endParaRPr lang="nl-NL" dirty="0"/>
          </a:p>
          <a:p>
            <a:r>
              <a:rPr lang="nl-NL" dirty="0">
                <a:hlinkClick r:id="rId4"/>
              </a:rPr>
              <a:t>laudybrouwer@techniekontdekrijk.nl</a:t>
            </a:r>
            <a:endParaRPr lang="nl-NL" dirty="0"/>
          </a:p>
          <a:p>
            <a:r>
              <a:rPr lang="nl-NL" dirty="0">
                <a:hlinkClick r:id="rId5"/>
              </a:rPr>
              <a:t>anneliesvanhelvoort@techniekontdekrijk.nl</a:t>
            </a:r>
            <a:r>
              <a:rPr lang="nl-NL" dirty="0"/>
              <a:t> </a:t>
            </a:r>
          </a:p>
        </p:txBody>
      </p:sp>
      <p:pic>
        <p:nvPicPr>
          <p:cNvPr id="8198" name="Picture 6" descr="Hoe houd ik spam uit mijn mailbox?">
            <a:extLst>
              <a:ext uri="{FF2B5EF4-FFF2-40B4-BE49-F238E27FC236}">
                <a16:creationId xmlns:a16="http://schemas.microsoft.com/office/drawing/2014/main" id="{6A4C7FB1-17C8-47C1-BD3E-09B717238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91" y="2268515"/>
            <a:ext cx="2933829" cy="289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537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Breedbeeld</PresentationFormat>
  <Paragraphs>95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Work Sans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Annelies van Helvoort</dc:creator>
  <cp:lastModifiedBy>Annelies van Helvoort</cp:lastModifiedBy>
  <cp:revision>30</cp:revision>
  <dcterms:created xsi:type="dcterms:W3CDTF">2019-12-11T13:10:55Z</dcterms:created>
  <dcterms:modified xsi:type="dcterms:W3CDTF">2020-02-05T10:50:37Z</dcterms:modified>
</cp:coreProperties>
</file>